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805613" cy="993933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49" autoAdjust="0"/>
    <p:restoredTop sz="94660"/>
  </p:normalViewPr>
  <p:slideViewPr>
    <p:cSldViewPr snapToObjects="1">
      <p:cViewPr>
        <p:scale>
          <a:sx n="120" d="100"/>
          <a:sy n="120" d="100"/>
        </p:scale>
        <p:origin x="1614" y="1428"/>
      </p:cViewPr>
      <p:guideLst>
        <p:guide orient="horz" pos="2979"/>
        <p:guide orient="horz" pos="2208"/>
        <p:guide orient="horz" pos="3115"/>
        <p:guide orient="horz" pos="3523"/>
        <p:guide orient="horz" pos="4725"/>
        <p:guide orient="horz" pos="1618"/>
        <p:guide orient="horz" pos="801"/>
        <p:guide orient="horz" pos="2661"/>
        <p:guide orient="horz" pos="1346"/>
        <p:guide orient="horz" pos="2752"/>
        <p:guide orient="horz" pos="5156"/>
        <p:guide orient="horz" pos="1777"/>
        <p:guide pos="6391"/>
        <p:guide pos="7048"/>
        <p:guide pos="6708"/>
        <p:guide pos="7389"/>
        <p:guide pos="7751"/>
        <p:guide pos="3374"/>
        <p:guide pos="3057"/>
        <p:guide pos="2717"/>
        <p:guide pos="2376"/>
        <p:guide pos="2059"/>
        <p:guide pos="1719"/>
        <p:guide pos="698"/>
        <p:guide pos="5302"/>
        <p:guide pos="4917"/>
        <p:guide pos="4508"/>
        <p:guide pos="381"/>
        <p:guide pos="86"/>
        <p:guide pos="13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8397271B-8B21-4F20-B173-F539D31463E6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F262EA3-DF88-42FD-B549-916DAED80D0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691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27939" units="in"/>
          <inkml:channel name="F" type="integer" max="32767" units="dev"/>
        </inkml:traceFormat>
        <inkml:channelProperties>
          <inkml:channelProperty channel="X" name="resolution" value="3723.94556" units="1/in"/>
          <inkml:channelProperty channel="Y" name="resolution" value="5080.7417" units="1/in"/>
          <inkml:channelProperty channel="F" name="resolution" value="0" units="1/dev"/>
        </inkml:channelProperties>
      </inkml:inkSource>
      <inkml:timestamp xml:id="ts0" timeString="2011-12-16T08:16:16.5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113537-4FBB-4DC4-AC82-3C607AB895E9}" emma:medium="tactile" emma:mode="ink">
          <msink:context xmlns:msink="http://schemas.microsoft.com/ink/2010/main" type="inkDrawing" rotatedBoundingBox="14670,15099 14696,15099 14696,15114 14670,15114" shapeName="Other"/>
        </emma:interpretation>
      </emma:emma>
    </inkml:annotationXML>
    <inkml:trace contextRef="#ctx0" brushRef="#br0">0 0 4514,'0'0'1056,"0"0"-320,0 0 81,0 0 79,0 0 33,0 0-209,0 0-176,0 0-96,0 0 1,0 0-81,0 0-112,0 0-128,0 0-128,0 0-128,0 0-352,0 0-609,0 0-624,26 0-1152,-26 0-1601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F642131C-B075-4EF3-817E-0E69C48D58F8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88F3F0F3-8DCC-4B8F-82F2-5C7293E5F9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435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3F0F3-8DCC-4B8F-82F2-5C7293E5F99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E8A52-82ED-470F-B694-E1B5A1EFA59F}" type="datetimeFigureOut">
              <a:rPr lang="fr-FR" smtClean="0"/>
              <a:pPr/>
              <a:t>03/02/2012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26" Type="http://schemas.openxmlformats.org/officeDocument/2006/relationships/image" Target="../media/image22.jpeg"/><Relationship Id="rId39" Type="http://schemas.openxmlformats.org/officeDocument/2006/relationships/image" Target="../media/image35.jpeg"/><Relationship Id="rId21" Type="http://schemas.openxmlformats.org/officeDocument/2006/relationships/image" Target="../media/image17.jpeg"/><Relationship Id="rId34" Type="http://schemas.openxmlformats.org/officeDocument/2006/relationships/image" Target="../media/image30.jpeg"/><Relationship Id="rId42" Type="http://schemas.openxmlformats.org/officeDocument/2006/relationships/image" Target="../media/image38.jpeg"/><Relationship Id="rId47" Type="http://schemas.openxmlformats.org/officeDocument/2006/relationships/image" Target="../media/image43.jpeg"/><Relationship Id="rId50" Type="http://schemas.openxmlformats.org/officeDocument/2006/relationships/image" Target="../media/image46.jpeg"/><Relationship Id="rId55" Type="http://schemas.openxmlformats.org/officeDocument/2006/relationships/image" Target="../media/image51.jpeg"/><Relationship Id="rId63" Type="http://schemas.openxmlformats.org/officeDocument/2006/relationships/image" Target="../media/image59.jpeg"/><Relationship Id="rId68" Type="http://schemas.openxmlformats.org/officeDocument/2006/relationships/image" Target="../media/image64.jpeg"/><Relationship Id="rId76" Type="http://schemas.openxmlformats.org/officeDocument/2006/relationships/image" Target="../media/image72.jpeg"/><Relationship Id="rId84" Type="http://schemas.openxmlformats.org/officeDocument/2006/relationships/image" Target="../media/image79.jpeg"/><Relationship Id="rId89" Type="http://schemas.openxmlformats.org/officeDocument/2006/relationships/image" Target="../media/image84.jpeg"/><Relationship Id="rId7" Type="http://schemas.openxmlformats.org/officeDocument/2006/relationships/image" Target="../media/image3.png"/><Relationship Id="rId71" Type="http://schemas.openxmlformats.org/officeDocument/2006/relationships/image" Target="../media/image6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9" Type="http://schemas.openxmlformats.org/officeDocument/2006/relationships/image" Target="../media/image25.jpeg"/><Relationship Id="rId11" Type="http://schemas.openxmlformats.org/officeDocument/2006/relationships/image" Target="../media/image7.jpeg"/><Relationship Id="rId24" Type="http://schemas.openxmlformats.org/officeDocument/2006/relationships/image" Target="../media/image20.jpeg"/><Relationship Id="rId32" Type="http://schemas.openxmlformats.org/officeDocument/2006/relationships/image" Target="../media/image28.jpeg"/><Relationship Id="rId37" Type="http://schemas.openxmlformats.org/officeDocument/2006/relationships/image" Target="../media/image33.jpeg"/><Relationship Id="rId40" Type="http://schemas.openxmlformats.org/officeDocument/2006/relationships/image" Target="../media/image36.jpeg"/><Relationship Id="rId45" Type="http://schemas.openxmlformats.org/officeDocument/2006/relationships/image" Target="../media/image41.jpeg"/><Relationship Id="rId53" Type="http://schemas.openxmlformats.org/officeDocument/2006/relationships/image" Target="../media/image49.jpeg"/><Relationship Id="rId58" Type="http://schemas.openxmlformats.org/officeDocument/2006/relationships/image" Target="../media/image54.jpeg"/><Relationship Id="rId66" Type="http://schemas.openxmlformats.org/officeDocument/2006/relationships/image" Target="../media/image62.jpeg"/><Relationship Id="rId74" Type="http://schemas.openxmlformats.org/officeDocument/2006/relationships/image" Target="../media/image70.jpeg"/><Relationship Id="rId79" Type="http://schemas.openxmlformats.org/officeDocument/2006/relationships/image" Target="../media/image74.emf"/><Relationship Id="rId87" Type="http://schemas.openxmlformats.org/officeDocument/2006/relationships/image" Target="../media/image82.jpeg"/><Relationship Id="rId5" Type="http://schemas.openxmlformats.org/officeDocument/2006/relationships/image" Target="../media/image2.png"/><Relationship Id="rId61" Type="http://schemas.openxmlformats.org/officeDocument/2006/relationships/image" Target="../media/image57.jpeg"/><Relationship Id="rId82" Type="http://schemas.openxmlformats.org/officeDocument/2006/relationships/image" Target="../media/image77.jpeg"/><Relationship Id="rId90" Type="http://schemas.openxmlformats.org/officeDocument/2006/relationships/image" Target="../media/image85.jpeg"/><Relationship Id="rId19" Type="http://schemas.openxmlformats.org/officeDocument/2006/relationships/image" Target="../media/image15.jpeg"/><Relationship Id="rId14" Type="http://schemas.openxmlformats.org/officeDocument/2006/relationships/image" Target="../media/image10.jpeg"/><Relationship Id="rId22" Type="http://schemas.openxmlformats.org/officeDocument/2006/relationships/image" Target="../media/image18.jpeg"/><Relationship Id="rId27" Type="http://schemas.openxmlformats.org/officeDocument/2006/relationships/image" Target="../media/image23.jpeg"/><Relationship Id="rId30" Type="http://schemas.openxmlformats.org/officeDocument/2006/relationships/image" Target="../media/image26.jpeg"/><Relationship Id="rId35" Type="http://schemas.openxmlformats.org/officeDocument/2006/relationships/image" Target="../media/image31.jpeg"/><Relationship Id="rId43" Type="http://schemas.openxmlformats.org/officeDocument/2006/relationships/image" Target="../media/image39.jpeg"/><Relationship Id="rId48" Type="http://schemas.openxmlformats.org/officeDocument/2006/relationships/image" Target="../media/image44.jpeg"/><Relationship Id="rId56" Type="http://schemas.openxmlformats.org/officeDocument/2006/relationships/image" Target="../media/image52.jpeg"/><Relationship Id="rId64" Type="http://schemas.openxmlformats.org/officeDocument/2006/relationships/image" Target="../media/image60.jpeg"/><Relationship Id="rId69" Type="http://schemas.openxmlformats.org/officeDocument/2006/relationships/image" Target="../media/image65.jpeg"/><Relationship Id="rId77" Type="http://schemas.openxmlformats.org/officeDocument/2006/relationships/image" Target="../media/image73.jpeg"/><Relationship Id="rId8" Type="http://schemas.openxmlformats.org/officeDocument/2006/relationships/image" Target="../media/image4.jpeg"/><Relationship Id="rId51" Type="http://schemas.openxmlformats.org/officeDocument/2006/relationships/image" Target="../media/image47.jpeg"/><Relationship Id="rId72" Type="http://schemas.openxmlformats.org/officeDocument/2006/relationships/image" Target="../media/image68.jpeg"/><Relationship Id="rId80" Type="http://schemas.openxmlformats.org/officeDocument/2006/relationships/image" Target="../media/image75.jpeg"/><Relationship Id="rId85" Type="http://schemas.openxmlformats.org/officeDocument/2006/relationships/image" Target="../media/image80.jpeg"/><Relationship Id="rId3" Type="http://schemas.openxmlformats.org/officeDocument/2006/relationships/image" Target="../media/image1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5" Type="http://schemas.openxmlformats.org/officeDocument/2006/relationships/image" Target="../media/image21.jpeg"/><Relationship Id="rId33" Type="http://schemas.openxmlformats.org/officeDocument/2006/relationships/image" Target="../media/image29.jpeg"/><Relationship Id="rId38" Type="http://schemas.openxmlformats.org/officeDocument/2006/relationships/image" Target="../media/image34.wmf"/><Relationship Id="rId46" Type="http://schemas.openxmlformats.org/officeDocument/2006/relationships/image" Target="../media/image42.jpeg"/><Relationship Id="rId59" Type="http://schemas.openxmlformats.org/officeDocument/2006/relationships/image" Target="../media/image55.jpeg"/><Relationship Id="rId67" Type="http://schemas.openxmlformats.org/officeDocument/2006/relationships/image" Target="../media/image63.jpeg"/><Relationship Id="rId20" Type="http://schemas.openxmlformats.org/officeDocument/2006/relationships/image" Target="../media/image16.jpeg"/><Relationship Id="rId41" Type="http://schemas.openxmlformats.org/officeDocument/2006/relationships/image" Target="../media/image37.jpeg"/><Relationship Id="rId54" Type="http://schemas.openxmlformats.org/officeDocument/2006/relationships/image" Target="../media/image50.jpeg"/><Relationship Id="rId62" Type="http://schemas.openxmlformats.org/officeDocument/2006/relationships/image" Target="../media/image58.jpeg"/><Relationship Id="rId70" Type="http://schemas.openxmlformats.org/officeDocument/2006/relationships/image" Target="../media/image66.wmf"/><Relationship Id="rId75" Type="http://schemas.openxmlformats.org/officeDocument/2006/relationships/image" Target="../media/image71.jpeg"/><Relationship Id="rId83" Type="http://schemas.openxmlformats.org/officeDocument/2006/relationships/image" Target="../media/image78.jpeg"/><Relationship Id="rId88" Type="http://schemas.openxmlformats.org/officeDocument/2006/relationships/image" Target="../media/image83.jpeg"/><Relationship Id="rId91" Type="http://schemas.openxmlformats.org/officeDocument/2006/relationships/image" Target="../media/image86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llr.in2p3.fr/common/images/logo_cnrs.gif" TargetMode="External"/><Relationship Id="rId15" Type="http://schemas.openxmlformats.org/officeDocument/2006/relationships/image" Target="../media/image11.jpeg"/><Relationship Id="rId23" Type="http://schemas.openxmlformats.org/officeDocument/2006/relationships/image" Target="../media/image19.jpeg"/><Relationship Id="rId28" Type="http://schemas.openxmlformats.org/officeDocument/2006/relationships/image" Target="../media/image24.jpeg"/><Relationship Id="rId36" Type="http://schemas.openxmlformats.org/officeDocument/2006/relationships/image" Target="../media/image32.jpeg"/><Relationship Id="rId49" Type="http://schemas.openxmlformats.org/officeDocument/2006/relationships/image" Target="../media/image45.jpeg"/><Relationship Id="rId57" Type="http://schemas.openxmlformats.org/officeDocument/2006/relationships/image" Target="../media/image53.jpeg"/><Relationship Id="rId10" Type="http://schemas.openxmlformats.org/officeDocument/2006/relationships/image" Target="../media/image6.jpeg"/><Relationship Id="rId31" Type="http://schemas.openxmlformats.org/officeDocument/2006/relationships/image" Target="../media/image27.jpeg"/><Relationship Id="rId44" Type="http://schemas.openxmlformats.org/officeDocument/2006/relationships/image" Target="../media/image40.jpeg"/><Relationship Id="rId52" Type="http://schemas.openxmlformats.org/officeDocument/2006/relationships/image" Target="../media/image48.jpeg"/><Relationship Id="rId60" Type="http://schemas.openxmlformats.org/officeDocument/2006/relationships/image" Target="../media/image56.jpeg"/><Relationship Id="rId65" Type="http://schemas.openxmlformats.org/officeDocument/2006/relationships/image" Target="../media/image61.jpeg"/><Relationship Id="rId73" Type="http://schemas.openxmlformats.org/officeDocument/2006/relationships/image" Target="../media/image69.jpeg"/><Relationship Id="rId78" Type="http://schemas.openxmlformats.org/officeDocument/2006/relationships/customXml" Target="../ink/ink1.xml"/><Relationship Id="rId81" Type="http://schemas.openxmlformats.org/officeDocument/2006/relationships/image" Target="../media/image76.jpeg"/><Relationship Id="rId86" Type="http://schemas.openxmlformats.org/officeDocument/2006/relationships/image" Target="../media/image81.jpeg"/><Relationship Id="rId4" Type="http://schemas.openxmlformats.org/officeDocument/2006/relationships/hyperlink" Target="http://www.cnrs.fr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 à coins arrondis 360"/>
          <p:cNvSpPr/>
          <p:nvPr/>
        </p:nvSpPr>
        <p:spPr>
          <a:xfrm>
            <a:off x="210893" y="1020180"/>
            <a:ext cx="6242203" cy="8572560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186618" y="121786"/>
            <a:ext cx="1571636" cy="2014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29494" y="121786"/>
            <a:ext cx="1213699" cy="437029"/>
          </a:xfrm>
          <a:prstGeom prst="rect">
            <a:avLst/>
          </a:prstGeom>
        </p:spPr>
        <p:txBody>
          <a:bodyPr wrap="none" lIns="128001" tIns="64001" rIns="128001" bIns="64001">
            <a:spAutoFit/>
          </a:bodyPr>
          <a:lstStyle/>
          <a:p>
            <a:pPr algn="ctr"/>
            <a:r>
              <a:rPr lang="fr-FR" sz="2000" dirty="0" smtClean="0">
                <a:solidFill>
                  <a:srgbClr val="FF0000"/>
                </a:solidFill>
              </a:rPr>
              <a:t>Direction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329494" y="907604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Jean-Claude BRIENT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Directeur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29494" y="1621984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Olivier DRAPIER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Directeur adjoint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904856" y="3285014"/>
            <a:ext cx="2214578" cy="278608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043742" y="3300402"/>
            <a:ext cx="1700224" cy="400053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Administration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15180" y="4086220"/>
            <a:ext cx="178595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Thu BIZAT 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32848" y="565785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Brigitte MAROQUESNE⌂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Mission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9993790" y="6300798"/>
            <a:ext cx="2739154" cy="31432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10401328" y="6300798"/>
            <a:ext cx="2100277" cy="387799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Mécanique</a:t>
            </a:r>
          </a:p>
        </p:txBody>
      </p:sp>
      <p:sp>
        <p:nvSpPr>
          <p:cNvPr id="118" name="Rectangle à coins arrondis 117"/>
          <p:cNvSpPr/>
          <p:nvPr/>
        </p:nvSpPr>
        <p:spPr>
          <a:xfrm>
            <a:off x="198022" y="4305545"/>
            <a:ext cx="1234226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9" name="ZoneTexte 118"/>
          <p:cNvSpPr txBox="1"/>
          <p:nvPr/>
        </p:nvSpPr>
        <p:spPr>
          <a:xfrm>
            <a:off x="185218" y="4260540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BABAR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-52917" y="4974920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Denis BERNARD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 HARPO)</a:t>
            </a:r>
            <a:endParaRPr lang="fr-FR" sz="700" dirty="0" smtClean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581806" y="4948036"/>
            <a:ext cx="81443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Marc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 VERDERI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 ILC)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88" name="Rectangle à coins arrondis 187"/>
          <p:cNvSpPr/>
          <p:nvPr/>
        </p:nvSpPr>
        <p:spPr>
          <a:xfrm>
            <a:off x="114350" y="1272208"/>
            <a:ext cx="1785950" cy="298662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/>
          <p:cNvSpPr txBox="1"/>
          <p:nvPr/>
        </p:nvSpPr>
        <p:spPr>
          <a:xfrm>
            <a:off x="149214" y="1308212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ILC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10" name="Rectangle à coins arrondis 209"/>
          <p:cNvSpPr/>
          <p:nvPr/>
        </p:nvSpPr>
        <p:spPr>
          <a:xfrm>
            <a:off x="144016" y="6383041"/>
            <a:ext cx="1504256" cy="75781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1" name="ZoneTexte 210"/>
          <p:cNvSpPr txBox="1"/>
          <p:nvPr/>
        </p:nvSpPr>
        <p:spPr>
          <a:xfrm>
            <a:off x="185218" y="6348772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NA50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14" name="Rectangle à coins arrondis 213"/>
          <p:cNvSpPr/>
          <p:nvPr/>
        </p:nvSpPr>
        <p:spPr>
          <a:xfrm>
            <a:off x="1953616" y="1279618"/>
            <a:ext cx="3878623" cy="380901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5" name="ZoneTexte 214"/>
          <p:cNvSpPr txBox="1"/>
          <p:nvPr/>
        </p:nvSpPr>
        <p:spPr>
          <a:xfrm>
            <a:off x="2266610" y="1323556"/>
            <a:ext cx="785818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CMS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608648" y="6624264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Louis KLUBERG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62" name="Rectangle à coins arrondis 261"/>
          <p:cNvSpPr/>
          <p:nvPr/>
        </p:nvSpPr>
        <p:spPr>
          <a:xfrm>
            <a:off x="144493" y="7464896"/>
            <a:ext cx="1503779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3" name="ZoneTexte 262"/>
          <p:cNvSpPr txBox="1"/>
          <p:nvPr/>
        </p:nvSpPr>
        <p:spPr>
          <a:xfrm>
            <a:off x="149214" y="7392888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CNAO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01342" y="7752928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Maurice HAGUENAUER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(+CMS)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02" name="Rectangle à coins arrondis 301"/>
          <p:cNvSpPr/>
          <p:nvPr/>
        </p:nvSpPr>
        <p:spPr>
          <a:xfrm>
            <a:off x="141302" y="8499352"/>
            <a:ext cx="1504256" cy="80174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3" name="ZoneTexte 302"/>
          <p:cNvSpPr txBox="1"/>
          <p:nvPr/>
        </p:nvSpPr>
        <p:spPr>
          <a:xfrm>
            <a:off x="113210" y="8508353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PHENIX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609354" y="8796385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Frédéric FLEURET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312" name="Rectangle à coins arrondis 311"/>
          <p:cNvSpPr/>
          <p:nvPr/>
        </p:nvSpPr>
        <p:spPr>
          <a:xfrm>
            <a:off x="4314278" y="5286653"/>
            <a:ext cx="2086522" cy="8550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3" name="ZoneTexte 312"/>
          <p:cNvSpPr txBox="1"/>
          <p:nvPr/>
        </p:nvSpPr>
        <p:spPr>
          <a:xfrm>
            <a:off x="4240560" y="5295655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GALOP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321" name="Connecteur droit 320"/>
          <p:cNvCxnSpPr>
            <a:stCxn id="4" idx="2"/>
          </p:cNvCxnSpPr>
          <p:nvPr/>
        </p:nvCxnSpPr>
        <p:spPr>
          <a:xfrm>
            <a:off x="7972436" y="2136304"/>
            <a:ext cx="0" cy="116409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à coins arrondis 321"/>
          <p:cNvSpPr/>
          <p:nvPr/>
        </p:nvSpPr>
        <p:spPr>
          <a:xfrm>
            <a:off x="8345016" y="7086616"/>
            <a:ext cx="1571636" cy="136684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ZoneTexte 324"/>
          <p:cNvSpPr txBox="1"/>
          <p:nvPr/>
        </p:nvSpPr>
        <p:spPr>
          <a:xfrm>
            <a:off x="8273008" y="7086616"/>
            <a:ext cx="1785950" cy="39086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 smtClean="0">
                <a:solidFill>
                  <a:srgbClr val="FF0000"/>
                </a:solidFill>
              </a:rPr>
              <a:t>Système -Qualité</a:t>
            </a:r>
            <a:endParaRPr lang="fr-FR" sz="1700" dirty="0">
              <a:solidFill>
                <a:srgbClr val="FF0000"/>
              </a:solidFill>
            </a:endParaRPr>
          </a:p>
        </p:txBody>
      </p:sp>
      <p:cxnSp>
        <p:nvCxnSpPr>
          <p:cNvPr id="340" name="Connecteur droit 339"/>
          <p:cNvCxnSpPr/>
          <p:nvPr/>
        </p:nvCxnSpPr>
        <p:spPr>
          <a:xfrm rot="10800000">
            <a:off x="2400272" y="585758"/>
            <a:ext cx="478634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rot="10800000">
            <a:off x="8758254" y="585758"/>
            <a:ext cx="157163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rot="5400000">
            <a:off x="6079329" y="3836187"/>
            <a:ext cx="650085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 rot="10800000">
            <a:off x="9329758" y="4443410"/>
            <a:ext cx="100013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cteur droit 355"/>
          <p:cNvCxnSpPr/>
          <p:nvPr/>
        </p:nvCxnSpPr>
        <p:spPr>
          <a:xfrm flipH="1">
            <a:off x="9329758" y="6656111"/>
            <a:ext cx="664032" cy="187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eur droit 358"/>
          <p:cNvCxnSpPr/>
          <p:nvPr/>
        </p:nvCxnSpPr>
        <p:spPr>
          <a:xfrm rot="10800000">
            <a:off x="9115444" y="4300534"/>
            <a:ext cx="21431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cteur droit 361"/>
          <p:cNvCxnSpPr/>
          <p:nvPr/>
        </p:nvCxnSpPr>
        <p:spPr>
          <a:xfrm rot="5400000">
            <a:off x="2190720" y="795310"/>
            <a:ext cx="428628" cy="95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/>
          <p:cNvCxnSpPr/>
          <p:nvPr/>
        </p:nvCxnSpPr>
        <p:spPr>
          <a:xfrm flipH="1">
            <a:off x="6453096" y="4300534"/>
            <a:ext cx="44777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à coins arrondis 344"/>
          <p:cNvSpPr/>
          <p:nvPr/>
        </p:nvSpPr>
        <p:spPr>
          <a:xfrm>
            <a:off x="1288232" y="5286654"/>
            <a:ext cx="2944351" cy="86409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5" name="ZoneTexte 354"/>
          <p:cNvSpPr txBox="1"/>
          <p:nvPr/>
        </p:nvSpPr>
        <p:spPr>
          <a:xfrm>
            <a:off x="1270230" y="5286654"/>
            <a:ext cx="1214446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T2K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4" name="Rectangle à coins arrondis 393"/>
          <p:cNvSpPr/>
          <p:nvPr/>
        </p:nvSpPr>
        <p:spPr>
          <a:xfrm>
            <a:off x="1753222" y="6239977"/>
            <a:ext cx="4218950" cy="32861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5" name="ZoneTexte 394"/>
          <p:cNvSpPr txBox="1"/>
          <p:nvPr/>
        </p:nvSpPr>
        <p:spPr>
          <a:xfrm>
            <a:off x="1972308" y="6311415"/>
            <a:ext cx="2143140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ASTRONOMIE GAMMA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8" name="Rectangle à coins arrondis 397"/>
          <p:cNvSpPr/>
          <p:nvPr/>
        </p:nvSpPr>
        <p:spPr>
          <a:xfrm>
            <a:off x="1915139" y="7168671"/>
            <a:ext cx="2342521" cy="190575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ZoneTexte 398"/>
          <p:cNvSpPr txBox="1"/>
          <p:nvPr/>
        </p:nvSpPr>
        <p:spPr>
          <a:xfrm>
            <a:off x="1900206" y="7168671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HESS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16" name="Rectangle à coins arrondis 415"/>
          <p:cNvSpPr/>
          <p:nvPr/>
        </p:nvSpPr>
        <p:spPr>
          <a:xfrm>
            <a:off x="4400536" y="6811481"/>
            <a:ext cx="1500198" cy="19288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7" name="ZoneTexte 416"/>
          <p:cNvSpPr txBox="1"/>
          <p:nvPr/>
        </p:nvSpPr>
        <p:spPr>
          <a:xfrm>
            <a:off x="4471974" y="6841169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FERMI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29" name="Rectangle à coins arrondis 428"/>
          <p:cNvSpPr/>
          <p:nvPr/>
        </p:nvSpPr>
        <p:spPr>
          <a:xfrm>
            <a:off x="4329098" y="8811745"/>
            <a:ext cx="1171602" cy="5253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67" name="Image 266" descr="logo_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592" y="8761040"/>
            <a:ext cx="571504" cy="51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" name="Image 267" descr="CNRS Centre National de la recherche scientifique">
            <a:hlinkClick r:id="rId4" tgtFrame="_blank"/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9065096" y="8727478"/>
            <a:ext cx="928694" cy="47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" name="Image 26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620" y="0"/>
            <a:ext cx="1614454" cy="90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3" name="Image 272" descr="d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0185" y="4562544"/>
            <a:ext cx="365841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74" name="Image 273" descr="Image modif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6200000">
            <a:off x="791886" y="4598263"/>
            <a:ext cx="428629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167" name="Groupe 166"/>
          <p:cNvGrpSpPr/>
          <p:nvPr/>
        </p:nvGrpSpPr>
        <p:grpSpPr>
          <a:xfrm>
            <a:off x="607356" y="1380220"/>
            <a:ext cx="928694" cy="714380"/>
            <a:chOff x="455036" y="1590094"/>
            <a:chExt cx="928694" cy="714380"/>
          </a:xfrm>
        </p:grpSpPr>
        <p:sp>
          <p:nvSpPr>
            <p:cNvPr id="191" name="Rectangle 190"/>
            <p:cNvSpPr/>
            <p:nvPr/>
          </p:nvSpPr>
          <p:spPr>
            <a:xfrm>
              <a:off x="455036" y="2018722"/>
              <a:ext cx="928694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Vincent BOUDRY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  <a:endParaRPr lang="fr-FR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275" name="Image 274" descr="Image modif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 rot="16200000">
              <a:off x="695023" y="1635859"/>
              <a:ext cx="448720" cy="35719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75" name="Groupe 174"/>
          <p:cNvGrpSpPr/>
          <p:nvPr/>
        </p:nvGrpSpPr>
        <p:grpSpPr>
          <a:xfrm>
            <a:off x="101244" y="2139842"/>
            <a:ext cx="714380" cy="646364"/>
            <a:chOff x="-96081" y="2317390"/>
            <a:chExt cx="714380" cy="646364"/>
          </a:xfrm>
        </p:grpSpPr>
        <p:sp>
          <p:nvSpPr>
            <p:cNvPr id="201" name="Rectangle 200"/>
            <p:cNvSpPr/>
            <p:nvPr/>
          </p:nvSpPr>
          <p:spPr>
            <a:xfrm>
              <a:off x="-96081" y="2749440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70C0"/>
                  </a:solidFill>
                </a:rPr>
                <a:t>Khaled BELKHADI</a:t>
              </a:r>
              <a:endParaRPr lang="fr-FR" sz="700" dirty="0">
                <a:solidFill>
                  <a:srgbClr val="0070C0"/>
                </a:solidFill>
              </a:endParaRPr>
            </a:p>
          </p:txBody>
        </p:sp>
        <p:pic>
          <p:nvPicPr>
            <p:cNvPr id="279" name="Image 278" descr="Image modif.jp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704" y="2317390"/>
              <a:ext cx="328811" cy="42862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77" name="Groupe 176"/>
          <p:cNvGrpSpPr/>
          <p:nvPr/>
        </p:nvGrpSpPr>
        <p:grpSpPr>
          <a:xfrm>
            <a:off x="1128587" y="2139842"/>
            <a:ext cx="642942" cy="642942"/>
            <a:chOff x="1040978" y="2335974"/>
            <a:chExt cx="642942" cy="642942"/>
          </a:xfrm>
        </p:grpSpPr>
        <p:sp>
          <p:nvSpPr>
            <p:cNvPr id="338" name="Rectangle 337"/>
            <p:cNvSpPr/>
            <p:nvPr/>
          </p:nvSpPr>
          <p:spPr>
            <a:xfrm>
              <a:off x="1040978" y="2764602"/>
              <a:ext cx="64294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Hayg GULER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280" name="Image 279" descr="Image modif 3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 rot="16200000">
              <a:off x="1144188" y="2362950"/>
              <a:ext cx="436522" cy="38257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79" name="Groupe 178"/>
          <p:cNvGrpSpPr/>
          <p:nvPr/>
        </p:nvGrpSpPr>
        <p:grpSpPr>
          <a:xfrm>
            <a:off x="1077908" y="2820988"/>
            <a:ext cx="714380" cy="651606"/>
            <a:chOff x="398974" y="2974491"/>
            <a:chExt cx="714380" cy="651606"/>
          </a:xfrm>
        </p:grpSpPr>
        <p:sp>
          <p:nvSpPr>
            <p:cNvPr id="204" name="Rectangle 203"/>
            <p:cNvSpPr/>
            <p:nvPr/>
          </p:nvSpPr>
          <p:spPr>
            <a:xfrm>
              <a:off x="398974" y="3411783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Daniel JEANS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281" name="Image 280" descr="Image modif 3.jp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 rot="16200000">
              <a:off x="541850" y="3017354"/>
              <a:ext cx="428628" cy="342902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81" name="Groupe 180"/>
          <p:cNvGrpSpPr/>
          <p:nvPr/>
        </p:nvGrpSpPr>
        <p:grpSpPr>
          <a:xfrm>
            <a:off x="143319" y="3505736"/>
            <a:ext cx="657140" cy="639806"/>
            <a:chOff x="578994" y="3660895"/>
            <a:chExt cx="657140" cy="639806"/>
          </a:xfrm>
        </p:grpSpPr>
        <p:sp>
          <p:nvSpPr>
            <p:cNvPr id="205" name="Rectangle 204"/>
            <p:cNvSpPr/>
            <p:nvPr/>
          </p:nvSpPr>
          <p:spPr>
            <a:xfrm>
              <a:off x="578994" y="4086387"/>
              <a:ext cx="65714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Manqi RUAN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282" name="Image 281" descr="Image modif.jp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 rot="16200000">
              <a:off x="693250" y="3697716"/>
              <a:ext cx="428628" cy="35498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83" name="Groupe 182"/>
          <p:cNvGrpSpPr/>
          <p:nvPr/>
        </p:nvGrpSpPr>
        <p:grpSpPr>
          <a:xfrm>
            <a:off x="1007040" y="3509012"/>
            <a:ext cx="857256" cy="714380"/>
            <a:chOff x="443979" y="4341099"/>
            <a:chExt cx="857256" cy="714380"/>
          </a:xfrm>
        </p:grpSpPr>
        <p:sp>
          <p:nvSpPr>
            <p:cNvPr id="206" name="Rectangle 205"/>
            <p:cNvSpPr/>
            <p:nvPr/>
          </p:nvSpPr>
          <p:spPr>
            <a:xfrm>
              <a:off x="443979" y="4698289"/>
              <a:ext cx="85725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Henri VIDEAU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(+ GALOP)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83" name="Image 282" descr="Image modif.jp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94012" y="4341099"/>
              <a:ext cx="357190" cy="42862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pic>
        <p:nvPicPr>
          <p:cNvPr id="284" name="Image 283" descr="Image modifiée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16124" y="6636804"/>
            <a:ext cx="347995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5" name="Image 284" descr="Image modif 2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6200000">
            <a:off x="215305" y="8832104"/>
            <a:ext cx="428628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196" name="Groupe 195"/>
          <p:cNvGrpSpPr/>
          <p:nvPr/>
        </p:nvGrpSpPr>
        <p:grpSpPr>
          <a:xfrm>
            <a:off x="3527890" y="6454291"/>
            <a:ext cx="928694" cy="714380"/>
            <a:chOff x="3328966" y="6454291"/>
            <a:chExt cx="928694" cy="714380"/>
          </a:xfrm>
        </p:grpSpPr>
        <p:sp>
          <p:nvSpPr>
            <p:cNvPr id="397" name="Rectangle 396"/>
            <p:cNvSpPr/>
            <p:nvPr/>
          </p:nvSpPr>
          <p:spPr>
            <a:xfrm>
              <a:off x="3328966" y="6811481"/>
              <a:ext cx="928694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err="1" smtClean="0">
                  <a:solidFill>
                    <a:schemeClr val="tx1"/>
                  </a:solidFill>
                </a:rPr>
                <a:t>Berrie</a:t>
              </a:r>
              <a:r>
                <a:rPr lang="fr-FR" sz="700" b="1" dirty="0" smtClean="0">
                  <a:solidFill>
                    <a:schemeClr val="tx1"/>
                  </a:solidFill>
                </a:rPr>
                <a:t> GIEBELS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  <a:endParaRPr lang="fr-FR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286" name="Image 285" descr="Image modif 2.jpg"/>
            <p:cNvPicPr>
              <a:picLocks noChangeAspect="1"/>
            </p:cNvPicPr>
            <p:nvPr/>
          </p:nvPicPr>
          <p:blipFill>
            <a:blip r:embed="rId18" cstate="print"/>
            <a:stretch>
              <a:fillRect/>
            </a:stretch>
          </p:blipFill>
          <p:spPr>
            <a:xfrm rot="16200000">
              <a:off x="3578999" y="6500593"/>
              <a:ext cx="428628" cy="336023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94" name="Groupe 193"/>
          <p:cNvGrpSpPr/>
          <p:nvPr/>
        </p:nvGrpSpPr>
        <p:grpSpPr>
          <a:xfrm>
            <a:off x="2271351" y="8186882"/>
            <a:ext cx="1143008" cy="714381"/>
            <a:chOff x="1939154" y="8409906"/>
            <a:chExt cx="1143008" cy="714381"/>
          </a:xfrm>
        </p:grpSpPr>
        <p:sp>
          <p:nvSpPr>
            <p:cNvPr id="413" name="Rectangle 412"/>
            <p:cNvSpPr/>
            <p:nvPr/>
          </p:nvSpPr>
          <p:spPr>
            <a:xfrm>
              <a:off x="1939154" y="8767097"/>
              <a:ext cx="114300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Mathieu JACOBÉ</a:t>
              </a:r>
              <a:endParaRPr lang="fr-FR" sz="7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 DE NAUROIS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88" name="Image 287" descr="Image modif 3.jpg"/>
            <p:cNvPicPr>
              <a:picLocks noChangeAspect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 rot="16200000">
              <a:off x="2293881" y="8448089"/>
              <a:ext cx="433555" cy="35719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93" name="Groupe 192"/>
          <p:cNvGrpSpPr/>
          <p:nvPr/>
        </p:nvGrpSpPr>
        <p:grpSpPr>
          <a:xfrm>
            <a:off x="3027273" y="8184976"/>
            <a:ext cx="714380" cy="642942"/>
            <a:chOff x="2657524" y="8409907"/>
            <a:chExt cx="714380" cy="642942"/>
          </a:xfrm>
        </p:grpSpPr>
        <p:sp>
          <p:nvSpPr>
            <p:cNvPr id="408" name="Rectangle 407"/>
            <p:cNvSpPr/>
            <p:nvPr/>
          </p:nvSpPr>
          <p:spPr>
            <a:xfrm>
              <a:off x="2657524" y="8838535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Bruno KHELIFI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89" name="Image 288" descr="Image modif 2.jpg"/>
            <p:cNvPicPr>
              <a:picLocks noChangeAspect="1"/>
            </p:cNvPicPr>
            <p:nvPr/>
          </p:nvPicPr>
          <p:blipFill>
            <a:blip r:embed="rId20" cstate="print"/>
            <a:stretch>
              <a:fillRect/>
            </a:stretch>
          </p:blipFill>
          <p:spPr>
            <a:xfrm rot="16200000">
              <a:off x="2800399" y="8445627"/>
              <a:ext cx="428630" cy="35719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92" name="Groupe 191"/>
          <p:cNvGrpSpPr/>
          <p:nvPr/>
        </p:nvGrpSpPr>
        <p:grpSpPr>
          <a:xfrm>
            <a:off x="3572457" y="8186882"/>
            <a:ext cx="642942" cy="642942"/>
            <a:chOff x="3161580" y="8409907"/>
            <a:chExt cx="642942" cy="642942"/>
          </a:xfrm>
        </p:grpSpPr>
        <p:sp>
          <p:nvSpPr>
            <p:cNvPr id="409" name="Rectangle 408"/>
            <p:cNvSpPr/>
            <p:nvPr/>
          </p:nvSpPr>
          <p:spPr>
            <a:xfrm>
              <a:off x="3161580" y="8838535"/>
              <a:ext cx="64294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Hélène LAFFON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90" name="Image 289" descr="Image modif 2.jpg"/>
            <p:cNvPicPr>
              <a:picLocks noChangeAspect="1"/>
            </p:cNvPicPr>
            <p:nvPr/>
          </p:nvPicPr>
          <p:blipFill>
            <a:blip r:embed="rId21" cstate="print"/>
            <a:stretch>
              <a:fillRect/>
            </a:stretch>
          </p:blipFill>
          <p:spPr>
            <a:xfrm rot="16200000">
              <a:off x="3268737" y="8441151"/>
              <a:ext cx="428628" cy="36614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98" name="Groupe 197"/>
          <p:cNvGrpSpPr/>
          <p:nvPr/>
        </p:nvGrpSpPr>
        <p:grpSpPr>
          <a:xfrm>
            <a:off x="4960640" y="7168671"/>
            <a:ext cx="862386" cy="717800"/>
            <a:chOff x="4960640" y="7185771"/>
            <a:chExt cx="862386" cy="717800"/>
          </a:xfrm>
        </p:grpSpPr>
        <p:sp>
          <p:nvSpPr>
            <p:cNvPr id="427" name="Rectangle 426"/>
            <p:cNvSpPr/>
            <p:nvPr/>
          </p:nvSpPr>
          <p:spPr>
            <a:xfrm>
              <a:off x="4960640" y="7545811"/>
              <a:ext cx="862386" cy="3577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Stephan FEGAN (+HESS)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91" name="Image 290" descr="Image modif.jpg"/>
            <p:cNvPicPr>
              <a:picLocks noChangeAspect="1"/>
            </p:cNvPicPr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218954" y="7185771"/>
              <a:ext cx="345758" cy="422593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203" name="Groupe 202"/>
          <p:cNvGrpSpPr/>
          <p:nvPr/>
        </p:nvGrpSpPr>
        <p:grpSpPr>
          <a:xfrm>
            <a:off x="4744616" y="7833843"/>
            <a:ext cx="714380" cy="642942"/>
            <a:chOff x="5034358" y="7833843"/>
            <a:chExt cx="714380" cy="642942"/>
          </a:xfrm>
        </p:grpSpPr>
        <p:sp>
          <p:nvSpPr>
            <p:cNvPr id="424" name="Rectangle 423"/>
            <p:cNvSpPr/>
            <p:nvPr/>
          </p:nvSpPr>
          <p:spPr>
            <a:xfrm>
              <a:off x="5034358" y="8262471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Deidre HORAN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92" name="Image 291" descr="Image mod 2.jpg"/>
            <p:cNvPicPr>
              <a:picLocks noChangeAspect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219228" y="7833843"/>
              <a:ext cx="344640" cy="42862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033" name="Groupe 1032"/>
          <p:cNvGrpSpPr/>
          <p:nvPr/>
        </p:nvGrpSpPr>
        <p:grpSpPr>
          <a:xfrm>
            <a:off x="4672608" y="5412668"/>
            <a:ext cx="857256" cy="748735"/>
            <a:chOff x="4735615" y="5420017"/>
            <a:chExt cx="857256" cy="748735"/>
          </a:xfrm>
        </p:grpSpPr>
        <p:sp>
          <p:nvSpPr>
            <p:cNvPr id="315" name="Rectangle 314"/>
            <p:cNvSpPr/>
            <p:nvPr/>
          </p:nvSpPr>
          <p:spPr>
            <a:xfrm>
              <a:off x="4735615" y="5811562"/>
              <a:ext cx="85725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err="1" smtClean="0">
                  <a:solidFill>
                    <a:schemeClr val="tx1"/>
                  </a:solidFill>
                </a:rPr>
                <a:t>Arnd</a:t>
              </a:r>
              <a:r>
                <a:rPr lang="fr-FR" sz="700" b="1" dirty="0" smtClean="0">
                  <a:solidFill>
                    <a:schemeClr val="tx1"/>
                  </a:solidFill>
                </a:rPr>
                <a:t> SPECKA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  <a:endParaRPr lang="fr-FR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294" name="Image 293" descr="Image modif 2.jpg"/>
            <p:cNvPicPr>
              <a:picLocks noChangeAspect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 rot="16200000">
              <a:off x="4932668" y="5471013"/>
              <a:ext cx="439007" cy="337016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87" name="Groupe 86"/>
          <p:cNvGrpSpPr/>
          <p:nvPr/>
        </p:nvGrpSpPr>
        <p:grpSpPr>
          <a:xfrm>
            <a:off x="1583104" y="5358661"/>
            <a:ext cx="857256" cy="785819"/>
            <a:chOff x="1532374" y="5358661"/>
            <a:chExt cx="857256" cy="785819"/>
          </a:xfrm>
        </p:grpSpPr>
        <p:sp>
          <p:nvSpPr>
            <p:cNvPr id="357" name="Rectangle 356"/>
            <p:cNvSpPr/>
            <p:nvPr/>
          </p:nvSpPr>
          <p:spPr>
            <a:xfrm>
              <a:off x="1532374" y="5787290"/>
              <a:ext cx="857256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Michel GONIN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(+PHENIX)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07" name="Image 306" descr="Image modif2.jpg"/>
            <p:cNvPicPr>
              <a:picLocks noChangeAspect="1"/>
            </p:cNvPicPr>
            <p:nvPr/>
          </p:nvPicPr>
          <p:blipFill>
            <a:blip r:embed="rId25" cstate="print"/>
            <a:stretch>
              <a:fillRect/>
            </a:stretch>
          </p:blipFill>
          <p:spPr>
            <a:xfrm rot="16200000">
              <a:off x="1740948" y="5400121"/>
              <a:ext cx="440109" cy="35719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pic>
        <p:nvPicPr>
          <p:cNvPr id="319" name="Image 318" descr="Image modif2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 rot="16200000">
            <a:off x="7792427" y="3694726"/>
            <a:ext cx="428628" cy="35436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171" name="Groupe 170"/>
          <p:cNvGrpSpPr/>
          <p:nvPr/>
        </p:nvGrpSpPr>
        <p:grpSpPr>
          <a:xfrm>
            <a:off x="8136402" y="4368800"/>
            <a:ext cx="928694" cy="926983"/>
            <a:chOff x="7543808" y="4368553"/>
            <a:chExt cx="928694" cy="926983"/>
          </a:xfrm>
        </p:grpSpPr>
        <p:sp>
          <p:nvSpPr>
            <p:cNvPr id="28" name="Rectangle 27"/>
            <p:cNvSpPr/>
            <p:nvPr/>
          </p:nvSpPr>
          <p:spPr>
            <a:xfrm>
              <a:off x="7543808" y="4866908"/>
              <a:ext cx="928694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Elodie DUBOIS⌂</a:t>
              </a:r>
            </a:p>
            <a:p>
              <a:pPr algn="ctr"/>
              <a:r>
                <a:rPr lang="fr-FR" sz="700" i="1" dirty="0" smtClean="0">
                  <a:solidFill>
                    <a:schemeClr val="tx1"/>
                  </a:solidFill>
                </a:rPr>
                <a:t>Assistante de Direction</a:t>
              </a:r>
            </a:p>
            <a:p>
              <a:pPr algn="ctr"/>
              <a:endParaRPr lang="fr-FR" sz="7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28" name="Image 327" descr="Image modif2.jpg"/>
            <p:cNvPicPr>
              <a:picLocks noChangeAspect="1"/>
            </p:cNvPicPr>
            <p:nvPr/>
          </p:nvPicPr>
          <p:blipFill>
            <a:blip r:embed="rId27" cstate="print"/>
            <a:stretch>
              <a:fillRect/>
            </a:stretch>
          </p:blipFill>
          <p:spPr>
            <a:xfrm rot="16200000">
              <a:off x="7793841" y="4413958"/>
              <a:ext cx="428628" cy="337817"/>
            </a:xfrm>
            <a:prstGeom prst="rect">
              <a:avLst/>
            </a:prstGeom>
            <a:ln w="12700">
              <a:solidFill>
                <a:schemeClr val="tx2"/>
              </a:solidFill>
            </a:ln>
          </p:spPr>
        </p:pic>
      </p:grpSp>
      <p:grpSp>
        <p:nvGrpSpPr>
          <p:cNvPr id="117" name="Groupe 116"/>
          <p:cNvGrpSpPr/>
          <p:nvPr/>
        </p:nvGrpSpPr>
        <p:grpSpPr>
          <a:xfrm>
            <a:off x="10433248" y="6636804"/>
            <a:ext cx="1785950" cy="664126"/>
            <a:chOff x="10615642" y="6636804"/>
            <a:chExt cx="1785950" cy="664126"/>
          </a:xfrm>
        </p:grpSpPr>
        <p:sp>
          <p:nvSpPr>
            <p:cNvPr id="84" name="Rectangle 83"/>
            <p:cNvSpPr/>
            <p:nvPr/>
          </p:nvSpPr>
          <p:spPr>
            <a:xfrm>
              <a:off x="10615642" y="7086616"/>
              <a:ext cx="178595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 Marc ANDUZE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  <a:endParaRPr lang="fr-FR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377" name="Image 376" descr="Image modif2.jpg"/>
            <p:cNvPicPr>
              <a:picLocks noChangeAspect="1"/>
            </p:cNvPicPr>
            <p:nvPr/>
          </p:nvPicPr>
          <p:blipFill>
            <a:blip r:embed="rId28" cstate="print"/>
            <a:stretch>
              <a:fillRect/>
            </a:stretch>
          </p:blipFill>
          <p:spPr>
            <a:xfrm rot="16200000">
              <a:off x="11286106" y="6680721"/>
              <a:ext cx="445023" cy="35719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90" name="Groupe 89"/>
          <p:cNvGrpSpPr/>
          <p:nvPr/>
        </p:nvGrpSpPr>
        <p:grpSpPr>
          <a:xfrm>
            <a:off x="9900564" y="7327989"/>
            <a:ext cx="857256" cy="653202"/>
            <a:chOff x="9956432" y="7331140"/>
            <a:chExt cx="857256" cy="653202"/>
          </a:xfrm>
        </p:grpSpPr>
        <p:sp>
          <p:nvSpPr>
            <p:cNvPr id="96" name="Rectangle 95"/>
            <p:cNvSpPr/>
            <p:nvPr/>
          </p:nvSpPr>
          <p:spPr>
            <a:xfrm>
              <a:off x="9956432" y="7770028"/>
              <a:ext cx="85725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Alain BONNEMAISON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78" name="Image 377" descr="Image modifiée2.jpg"/>
            <p:cNvPicPr>
              <a:picLocks noChangeAspect="1"/>
            </p:cNvPicPr>
            <p:nvPr/>
          </p:nvPicPr>
          <p:blipFill>
            <a:blip r:embed="rId29" cstate="print"/>
            <a:stretch>
              <a:fillRect/>
            </a:stretch>
          </p:blipFill>
          <p:spPr>
            <a:xfrm rot="16200000">
              <a:off x="10165960" y="7364546"/>
              <a:ext cx="442340" cy="37552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10" name="Groupe 109"/>
          <p:cNvGrpSpPr/>
          <p:nvPr/>
        </p:nvGrpSpPr>
        <p:grpSpPr>
          <a:xfrm>
            <a:off x="10474952" y="7332762"/>
            <a:ext cx="714380" cy="651580"/>
            <a:chOff x="10526157" y="7332762"/>
            <a:chExt cx="714380" cy="651580"/>
          </a:xfrm>
        </p:grpSpPr>
        <p:sp>
          <p:nvSpPr>
            <p:cNvPr id="97" name="Rectangle 96"/>
            <p:cNvSpPr/>
            <p:nvPr/>
          </p:nvSpPr>
          <p:spPr>
            <a:xfrm>
              <a:off x="10526157" y="7770028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Antoine CAUCHOIS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79" name="Image 378" descr="Image modif 2.jpg"/>
            <p:cNvPicPr>
              <a:picLocks noChangeAspect="1"/>
            </p:cNvPicPr>
            <p:nvPr/>
          </p:nvPicPr>
          <p:blipFill>
            <a:blip r:embed="rId30" cstate="print"/>
            <a:stretch>
              <a:fillRect/>
            </a:stretch>
          </p:blipFill>
          <p:spPr>
            <a:xfrm rot="16200000">
              <a:off x="10663800" y="7373714"/>
              <a:ext cx="439095" cy="357191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95" name="Groupe 94"/>
          <p:cNvGrpSpPr/>
          <p:nvPr/>
        </p:nvGrpSpPr>
        <p:grpSpPr>
          <a:xfrm>
            <a:off x="12085711" y="7325971"/>
            <a:ext cx="785818" cy="681008"/>
            <a:chOff x="12153745" y="7348384"/>
            <a:chExt cx="785818" cy="681008"/>
          </a:xfrm>
        </p:grpSpPr>
        <p:sp>
          <p:nvSpPr>
            <p:cNvPr id="99" name="Rectangle 98"/>
            <p:cNvSpPr/>
            <p:nvPr/>
          </p:nvSpPr>
          <p:spPr>
            <a:xfrm>
              <a:off x="12153745" y="7743640"/>
              <a:ext cx="785818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Evelyne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 EDY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0" name="Image 379" descr="Image modif2.jpg"/>
            <p:cNvPicPr>
              <a:picLocks noChangeAspect="1"/>
            </p:cNvPicPr>
            <p:nvPr/>
          </p:nvPicPr>
          <p:blipFill>
            <a:blip r:embed="rId31" cstate="print"/>
            <a:stretch>
              <a:fillRect/>
            </a:stretch>
          </p:blipFill>
          <p:spPr>
            <a:xfrm rot="16200000">
              <a:off x="12332340" y="7383533"/>
              <a:ext cx="428628" cy="35833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7" name="Groupe 106"/>
          <p:cNvGrpSpPr/>
          <p:nvPr/>
        </p:nvGrpSpPr>
        <p:grpSpPr>
          <a:xfrm>
            <a:off x="9938353" y="8040960"/>
            <a:ext cx="785818" cy="632617"/>
            <a:chOff x="10006900" y="8051285"/>
            <a:chExt cx="785818" cy="632617"/>
          </a:xfrm>
        </p:grpSpPr>
        <p:sp>
          <p:nvSpPr>
            <p:cNvPr id="100" name="Rectangle 99"/>
            <p:cNvSpPr/>
            <p:nvPr/>
          </p:nvSpPr>
          <p:spPr>
            <a:xfrm>
              <a:off x="10006900" y="846958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Oscar FEIRRERA⌂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1" name="Image 380" descr="Image modif3.jpg"/>
            <p:cNvPicPr>
              <a:picLocks noChangeAspect="1"/>
            </p:cNvPicPr>
            <p:nvPr/>
          </p:nvPicPr>
          <p:blipFill>
            <a:blip r:embed="rId32" cstate="print"/>
            <a:stretch>
              <a:fillRect/>
            </a:stretch>
          </p:blipFill>
          <p:spPr>
            <a:xfrm rot="16200000">
              <a:off x="10185495" y="8084699"/>
              <a:ext cx="428628" cy="36179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8" name="Groupe 107"/>
          <p:cNvGrpSpPr/>
          <p:nvPr/>
        </p:nvGrpSpPr>
        <p:grpSpPr>
          <a:xfrm>
            <a:off x="10428604" y="8051285"/>
            <a:ext cx="785818" cy="632617"/>
            <a:chOff x="10506966" y="8051285"/>
            <a:chExt cx="785818" cy="632617"/>
          </a:xfrm>
        </p:grpSpPr>
        <p:sp>
          <p:nvSpPr>
            <p:cNvPr id="101" name="Rectangle 100"/>
            <p:cNvSpPr/>
            <p:nvPr/>
          </p:nvSpPr>
          <p:spPr>
            <a:xfrm>
              <a:off x="10506966" y="846958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Michael FROTIN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2" name="Image 381" descr="Image modif2.jpg"/>
            <p:cNvPicPr>
              <a:picLocks noChangeAspect="1"/>
            </p:cNvPicPr>
            <p:nvPr/>
          </p:nvPicPr>
          <p:blipFill>
            <a:blip r:embed="rId33" cstate="print"/>
            <a:stretch>
              <a:fillRect/>
            </a:stretch>
          </p:blipFill>
          <p:spPr>
            <a:xfrm rot="16200000">
              <a:off x="10685561" y="8097403"/>
              <a:ext cx="428628" cy="336392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9" name="Groupe 108"/>
          <p:cNvGrpSpPr/>
          <p:nvPr/>
        </p:nvGrpSpPr>
        <p:grpSpPr>
          <a:xfrm>
            <a:off x="10962139" y="8042636"/>
            <a:ext cx="785818" cy="632617"/>
            <a:chOff x="11049850" y="8051285"/>
            <a:chExt cx="785818" cy="632617"/>
          </a:xfrm>
        </p:grpSpPr>
        <p:sp>
          <p:nvSpPr>
            <p:cNvPr id="102" name="Rectangle 101"/>
            <p:cNvSpPr/>
            <p:nvPr/>
          </p:nvSpPr>
          <p:spPr>
            <a:xfrm>
              <a:off x="11049850" y="846958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Stéphane HORMIGOS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3" name="Image 382" descr="Image modif.jpg"/>
            <p:cNvPicPr>
              <a:picLocks noChangeAspect="1"/>
            </p:cNvPicPr>
            <p:nvPr/>
          </p:nvPicPr>
          <p:blipFill>
            <a:blip r:embed="rId34" cstate="print"/>
            <a:stretch>
              <a:fillRect/>
            </a:stretch>
          </p:blipFill>
          <p:spPr>
            <a:xfrm rot="16200000">
              <a:off x="11228445" y="8097463"/>
              <a:ext cx="428628" cy="336271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11" name="Groupe 110"/>
          <p:cNvGrpSpPr/>
          <p:nvPr/>
        </p:nvGrpSpPr>
        <p:grpSpPr>
          <a:xfrm>
            <a:off x="11555072" y="8049866"/>
            <a:ext cx="714380" cy="714381"/>
            <a:chOff x="11621354" y="8040959"/>
            <a:chExt cx="714380" cy="714381"/>
          </a:xfrm>
        </p:grpSpPr>
        <p:sp>
          <p:nvSpPr>
            <p:cNvPr id="329" name="Rectangle 328"/>
            <p:cNvSpPr/>
            <p:nvPr/>
          </p:nvSpPr>
          <p:spPr>
            <a:xfrm>
              <a:off x="11621354" y="8469588"/>
              <a:ext cx="71438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Abdelhamid KHALED⌂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4" name="Image 383" descr="Image modif2.jpg"/>
            <p:cNvPicPr>
              <a:picLocks noChangeAspect="1"/>
            </p:cNvPicPr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1799949" y="8040959"/>
              <a:ext cx="357190" cy="44927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14" name="Groupe 113"/>
          <p:cNvGrpSpPr/>
          <p:nvPr/>
        </p:nvGrpSpPr>
        <p:grpSpPr>
          <a:xfrm>
            <a:off x="11693388" y="8744216"/>
            <a:ext cx="857256" cy="856984"/>
            <a:chOff x="11873408" y="8744216"/>
            <a:chExt cx="857256" cy="856984"/>
          </a:xfrm>
        </p:grpSpPr>
        <p:sp>
          <p:nvSpPr>
            <p:cNvPr id="332" name="Rectangle 331"/>
            <p:cNvSpPr/>
            <p:nvPr/>
          </p:nvSpPr>
          <p:spPr>
            <a:xfrm>
              <a:off x="11873408" y="9101134"/>
              <a:ext cx="857256" cy="500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Elizabeth ZLATEVSKI</a:t>
              </a:r>
            </a:p>
            <a:p>
              <a:pPr algn="ctr"/>
              <a:endParaRPr lang="fr-FR" sz="7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385" name="Image 384" descr="Image modif 3.jpg"/>
            <p:cNvPicPr>
              <a:picLocks noChangeAspect="1"/>
            </p:cNvPicPr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2113727" y="8744216"/>
              <a:ext cx="376618" cy="44066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67" name="Groupe 66"/>
          <p:cNvGrpSpPr/>
          <p:nvPr/>
        </p:nvGrpSpPr>
        <p:grpSpPr>
          <a:xfrm>
            <a:off x="9209112" y="7587462"/>
            <a:ext cx="714380" cy="641383"/>
            <a:chOff x="9258320" y="7588241"/>
            <a:chExt cx="714380" cy="641383"/>
          </a:xfrm>
        </p:grpSpPr>
        <p:sp>
          <p:nvSpPr>
            <p:cNvPr id="327" name="Rectangle 326"/>
            <p:cNvSpPr/>
            <p:nvPr/>
          </p:nvSpPr>
          <p:spPr>
            <a:xfrm>
              <a:off x="9258320" y="8015310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Sandrine COUTURIER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86" name="Image 385" descr="Image modif.jpg"/>
            <p:cNvPicPr>
              <a:picLocks noChangeAspect="1"/>
            </p:cNvPicPr>
            <p:nvPr/>
          </p:nvPicPr>
          <p:blipFill>
            <a:blip r:embed="rId37" cstate="print"/>
            <a:stretch>
              <a:fillRect/>
            </a:stretch>
          </p:blipFill>
          <p:spPr>
            <a:xfrm rot="16200000">
              <a:off x="9402757" y="7620973"/>
              <a:ext cx="425507" cy="36004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410" name="ZoneTexte 409"/>
          <p:cNvSpPr txBox="1"/>
          <p:nvPr/>
        </p:nvSpPr>
        <p:spPr>
          <a:xfrm>
            <a:off x="4285565" y="8821389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HARPO</a:t>
            </a:r>
            <a:endParaRPr lang="fr-FR" sz="1400" dirty="0">
              <a:solidFill>
                <a:srgbClr val="FF0000"/>
              </a:solidFill>
            </a:endParaRPr>
          </a:p>
        </p:txBody>
      </p:sp>
      <p:pic>
        <p:nvPicPr>
          <p:cNvPr id="324" name="Picture 331" descr="MCj02303690000[1]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7156884" y="5234750"/>
            <a:ext cx="368833" cy="428628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grpSp>
        <p:nvGrpSpPr>
          <p:cNvPr id="66" name="Groupe 65"/>
          <p:cNvGrpSpPr/>
          <p:nvPr/>
        </p:nvGrpSpPr>
        <p:grpSpPr>
          <a:xfrm>
            <a:off x="8453028" y="7586682"/>
            <a:ext cx="714380" cy="642942"/>
            <a:chOff x="8543940" y="7586682"/>
            <a:chExt cx="714380" cy="642942"/>
          </a:xfrm>
        </p:grpSpPr>
        <p:sp>
          <p:nvSpPr>
            <p:cNvPr id="326" name="Rectangle 325"/>
            <p:cNvSpPr/>
            <p:nvPr/>
          </p:nvSpPr>
          <p:spPr>
            <a:xfrm>
              <a:off x="8543940" y="8015310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Catherine CLERC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00" name="Image 399" descr="modif.jpg"/>
            <p:cNvPicPr>
              <a:picLocks noChangeAspect="1"/>
            </p:cNvPicPr>
            <p:nvPr/>
          </p:nvPicPr>
          <p:blipFill>
            <a:blip r:embed="rId39" cstate="print"/>
            <a:stretch>
              <a:fillRect/>
            </a:stretch>
          </p:blipFill>
          <p:spPr>
            <a:xfrm rot="5400000">
              <a:off x="8686816" y="7633486"/>
              <a:ext cx="428628" cy="33501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86" name="Groupe 185"/>
          <p:cNvGrpSpPr/>
          <p:nvPr/>
        </p:nvGrpSpPr>
        <p:grpSpPr>
          <a:xfrm>
            <a:off x="2988879" y="7502231"/>
            <a:ext cx="785818" cy="715899"/>
            <a:chOff x="3018134" y="7743640"/>
            <a:chExt cx="785818" cy="715899"/>
          </a:xfrm>
        </p:grpSpPr>
        <p:sp>
          <p:nvSpPr>
            <p:cNvPr id="406" name="Rectangle 405"/>
            <p:cNvSpPr/>
            <p:nvPr/>
          </p:nvSpPr>
          <p:spPr>
            <a:xfrm>
              <a:off x="3018134" y="8102349"/>
              <a:ext cx="78581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Bernard DEGRANGE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93" name="Image 392" descr="Image 2.jpg"/>
            <p:cNvPicPr>
              <a:picLocks noChangeAspect="1"/>
            </p:cNvPicPr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239592" y="7743640"/>
              <a:ext cx="342902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92" name="Groupe 91"/>
          <p:cNvGrpSpPr/>
          <p:nvPr/>
        </p:nvGrpSpPr>
        <p:grpSpPr>
          <a:xfrm>
            <a:off x="11042751" y="7337995"/>
            <a:ext cx="785818" cy="649767"/>
            <a:chOff x="10982904" y="7337995"/>
            <a:chExt cx="785818" cy="649767"/>
          </a:xfrm>
        </p:grpSpPr>
        <p:sp>
          <p:nvSpPr>
            <p:cNvPr id="98" name="Rectangle 97"/>
            <p:cNvSpPr/>
            <p:nvPr/>
          </p:nvSpPr>
          <p:spPr>
            <a:xfrm>
              <a:off x="10982904" y="777344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Luc CHRISTOPHE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03" name="Image 402" descr="Image2.jpg"/>
            <p:cNvPicPr>
              <a:picLocks noChangeAspect="1"/>
            </p:cNvPicPr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1144957" y="7337995"/>
              <a:ext cx="375050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95" name="Groupe 194"/>
          <p:cNvGrpSpPr/>
          <p:nvPr/>
        </p:nvGrpSpPr>
        <p:grpSpPr>
          <a:xfrm>
            <a:off x="1890177" y="8191580"/>
            <a:ext cx="785818" cy="642942"/>
            <a:chOff x="1649982" y="8409907"/>
            <a:chExt cx="785818" cy="642942"/>
          </a:xfrm>
        </p:grpSpPr>
        <p:sp>
          <p:nvSpPr>
            <p:cNvPr id="407" name="Rectangle 406"/>
            <p:cNvSpPr/>
            <p:nvPr/>
          </p:nvSpPr>
          <p:spPr>
            <a:xfrm>
              <a:off x="1649982" y="8838535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Gérard FONTAINE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28" name="Image 427" descr="Image modif 2.jpg"/>
            <p:cNvPicPr>
              <a:picLocks noChangeAspect="1"/>
            </p:cNvPicPr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882156" y="8409907"/>
              <a:ext cx="321471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13" name="Groupe 112"/>
          <p:cNvGrpSpPr/>
          <p:nvPr/>
        </p:nvGrpSpPr>
        <p:grpSpPr>
          <a:xfrm>
            <a:off x="11297344" y="8745365"/>
            <a:ext cx="642942" cy="730055"/>
            <a:chOff x="11442500" y="8745365"/>
            <a:chExt cx="642942" cy="730055"/>
          </a:xfrm>
        </p:grpSpPr>
        <p:sp>
          <p:nvSpPr>
            <p:cNvPr id="106" name="Rectangle 105"/>
            <p:cNvSpPr/>
            <p:nvPr/>
          </p:nvSpPr>
          <p:spPr>
            <a:xfrm>
              <a:off x="11442500" y="9121080"/>
              <a:ext cx="642942" cy="354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José VIEIRA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35" name="Image 434" descr="Image modif 2.jpg"/>
            <p:cNvPicPr>
              <a:picLocks noChangeAspect="1"/>
            </p:cNvPicPr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1585376" y="8745365"/>
              <a:ext cx="357190" cy="43837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pic>
        <p:nvPicPr>
          <p:cNvPr id="436" name="Image 435" descr="Image modif.jpg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285318" y="7680920"/>
            <a:ext cx="321471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grpSp>
        <p:nvGrpSpPr>
          <p:cNvPr id="1025" name="Groupe 1024"/>
          <p:cNvGrpSpPr/>
          <p:nvPr/>
        </p:nvGrpSpPr>
        <p:grpSpPr>
          <a:xfrm>
            <a:off x="2637268" y="5358661"/>
            <a:ext cx="785818" cy="771237"/>
            <a:chOff x="2591443" y="5358661"/>
            <a:chExt cx="785818" cy="771237"/>
          </a:xfrm>
        </p:grpSpPr>
        <p:sp>
          <p:nvSpPr>
            <p:cNvPr id="368" name="Rectangle 367"/>
            <p:cNvSpPr/>
            <p:nvPr/>
          </p:nvSpPr>
          <p:spPr>
            <a:xfrm>
              <a:off x="2591443" y="5772708"/>
              <a:ext cx="78581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Olivier DRAPIER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(+PHENIX)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37" name="Image 436" descr="Image modif.jpg"/>
            <p:cNvPicPr>
              <a:picLocks noChangeAspect="1"/>
            </p:cNvPicPr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800770" y="5358661"/>
              <a:ext cx="367165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pic>
        <p:nvPicPr>
          <p:cNvPr id="438" name="Image 437" descr="Image modif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7758122" y="1207610"/>
            <a:ext cx="370870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grpSp>
        <p:nvGrpSpPr>
          <p:cNvPr id="112" name="Groupe 111"/>
          <p:cNvGrpSpPr/>
          <p:nvPr/>
        </p:nvGrpSpPr>
        <p:grpSpPr>
          <a:xfrm>
            <a:off x="12087346" y="8048157"/>
            <a:ext cx="785818" cy="679321"/>
            <a:chOff x="12015782" y="8044481"/>
            <a:chExt cx="785818" cy="679321"/>
          </a:xfrm>
        </p:grpSpPr>
        <p:sp>
          <p:nvSpPr>
            <p:cNvPr id="103" name="Rectangle 102"/>
            <p:cNvSpPr/>
            <p:nvPr/>
          </p:nvSpPr>
          <p:spPr>
            <a:xfrm>
              <a:off x="12015782" y="8473008"/>
              <a:ext cx="785818" cy="2507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Pascal MANIGOT⌂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39" name="Image 438" descr="Image modif 2.jpg"/>
            <p:cNvPicPr>
              <a:picLocks noChangeAspect="1"/>
            </p:cNvPicPr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2230096" y="8044481"/>
              <a:ext cx="357190" cy="442235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97" name="Groupe 196"/>
          <p:cNvGrpSpPr/>
          <p:nvPr/>
        </p:nvGrpSpPr>
        <p:grpSpPr>
          <a:xfrm>
            <a:off x="4471974" y="7168671"/>
            <a:ext cx="785818" cy="728273"/>
            <a:chOff x="4471974" y="7168671"/>
            <a:chExt cx="785818" cy="728273"/>
          </a:xfrm>
        </p:grpSpPr>
        <p:sp>
          <p:nvSpPr>
            <p:cNvPr id="419" name="Rectangle 418"/>
            <p:cNvSpPr/>
            <p:nvPr/>
          </p:nvSpPr>
          <p:spPr>
            <a:xfrm>
              <a:off x="4471974" y="7539754"/>
              <a:ext cx="78581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fr-FR" sz="7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Philippe BRUEL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 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43" name="Image 442" descr="Image modif 2.jpg"/>
            <p:cNvPicPr>
              <a:picLocks noChangeAspect="1"/>
            </p:cNvPicPr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686288" y="7168671"/>
              <a:ext cx="357190" cy="45037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16" name="Groupe 115"/>
          <p:cNvGrpSpPr/>
          <p:nvPr/>
        </p:nvGrpSpPr>
        <p:grpSpPr>
          <a:xfrm>
            <a:off x="10259498" y="8750236"/>
            <a:ext cx="785818" cy="653746"/>
            <a:chOff x="10218934" y="8750236"/>
            <a:chExt cx="785818" cy="653746"/>
          </a:xfrm>
        </p:grpSpPr>
        <p:sp>
          <p:nvSpPr>
            <p:cNvPr id="104" name="Rectangle 103"/>
            <p:cNvSpPr/>
            <p:nvPr/>
          </p:nvSpPr>
          <p:spPr>
            <a:xfrm>
              <a:off x="10218934" y="918966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Philippe MARITAZ⌂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98" name="Image 297" descr="Image modif 2.jpg"/>
            <p:cNvPicPr>
              <a:picLocks noChangeAspect="1"/>
            </p:cNvPicPr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0433248" y="8750236"/>
              <a:ext cx="357190" cy="42862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65" name="Groupe 164"/>
          <p:cNvGrpSpPr/>
          <p:nvPr/>
        </p:nvGrpSpPr>
        <p:grpSpPr>
          <a:xfrm>
            <a:off x="3068388" y="1335216"/>
            <a:ext cx="785818" cy="709368"/>
            <a:chOff x="2328834" y="1335216"/>
            <a:chExt cx="785818" cy="709368"/>
          </a:xfrm>
        </p:grpSpPr>
        <p:sp>
          <p:nvSpPr>
            <p:cNvPr id="482" name="Rectangle 481"/>
            <p:cNvSpPr/>
            <p:nvPr/>
          </p:nvSpPr>
          <p:spPr>
            <a:xfrm>
              <a:off x="2328834" y="1830270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Yves SIROIS</a:t>
              </a:r>
            </a:p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Responsable </a:t>
              </a:r>
              <a:endParaRPr lang="fr-FR" sz="700" b="1" dirty="0">
                <a:solidFill>
                  <a:schemeClr val="tx1"/>
                </a:solidFill>
              </a:endParaRPr>
            </a:p>
          </p:txBody>
        </p:sp>
        <p:pic>
          <p:nvPicPr>
            <p:cNvPr id="484" name="Image 483" descr="Image2.jpg"/>
            <p:cNvPicPr>
              <a:picLocks noChangeAspect="1"/>
            </p:cNvPicPr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2486530" y="1335216"/>
              <a:ext cx="470426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66" name="Groupe 165"/>
          <p:cNvGrpSpPr/>
          <p:nvPr/>
        </p:nvGrpSpPr>
        <p:grpSpPr>
          <a:xfrm>
            <a:off x="3854206" y="1335215"/>
            <a:ext cx="1214446" cy="822179"/>
            <a:chOff x="3114652" y="1335215"/>
            <a:chExt cx="1214446" cy="822179"/>
          </a:xfrm>
        </p:grpSpPr>
        <p:sp>
          <p:nvSpPr>
            <p:cNvPr id="483" name="Rectangle 482"/>
            <p:cNvSpPr/>
            <p:nvPr/>
          </p:nvSpPr>
          <p:spPr>
            <a:xfrm>
              <a:off x="3114652" y="1728766"/>
              <a:ext cx="1214446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b="1" dirty="0" smtClean="0">
                  <a:solidFill>
                    <a:schemeClr val="tx1"/>
                  </a:solidFill>
                </a:rPr>
                <a:t>Adjoint: Raphael GRANIER DE CASSAGNAC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( + PHENIX)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85" name="Image 484" descr="Raphael essai.jpg"/>
            <p:cNvPicPr>
              <a:picLocks noChangeAspect="1"/>
            </p:cNvPicPr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3539127" y="1335215"/>
              <a:ext cx="365497" cy="428629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34" name="Groupe 1033"/>
          <p:cNvGrpSpPr/>
          <p:nvPr/>
        </p:nvGrpSpPr>
        <p:grpSpPr>
          <a:xfrm>
            <a:off x="2082885" y="2136304"/>
            <a:ext cx="642942" cy="664032"/>
            <a:chOff x="2119301" y="2136304"/>
            <a:chExt cx="642942" cy="664032"/>
          </a:xfrm>
        </p:grpSpPr>
        <p:sp>
          <p:nvSpPr>
            <p:cNvPr id="488" name="Rectangle 487"/>
            <p:cNvSpPr/>
            <p:nvPr/>
          </p:nvSpPr>
          <p:spPr>
            <a:xfrm>
              <a:off x="2119301" y="2586022"/>
              <a:ext cx="64294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Stéphanie BAFFIONI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91" name="Image 490" descr="Image modif2.jpg"/>
            <p:cNvPicPr>
              <a:picLocks noChangeAspect="1"/>
            </p:cNvPicPr>
            <p:nvPr/>
          </p:nvPicPr>
          <p:blipFill>
            <a:blip r:embed="rId51" cstate="print"/>
            <a:stretch>
              <a:fillRect/>
            </a:stretch>
          </p:blipFill>
          <p:spPr>
            <a:xfrm rot="16200000">
              <a:off x="2226458" y="2171271"/>
              <a:ext cx="428628" cy="35869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039" name="Groupe 1038"/>
          <p:cNvGrpSpPr/>
          <p:nvPr/>
        </p:nvGrpSpPr>
        <p:grpSpPr>
          <a:xfrm>
            <a:off x="4672005" y="2127783"/>
            <a:ext cx="714380" cy="646361"/>
            <a:chOff x="4673969" y="2136305"/>
            <a:chExt cx="714380" cy="646361"/>
          </a:xfrm>
        </p:grpSpPr>
        <p:sp>
          <p:nvSpPr>
            <p:cNvPr id="499" name="Rectangle 498"/>
            <p:cNvSpPr/>
            <p:nvPr/>
          </p:nvSpPr>
          <p:spPr>
            <a:xfrm>
              <a:off x="4673969" y="256835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Michal</a:t>
              </a:r>
            </a:p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 BLUJ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500" name="Image 499" descr="Image1.jpg"/>
            <p:cNvPicPr>
              <a:picLocks noChangeAspect="1"/>
            </p:cNvPicPr>
            <p:nvPr/>
          </p:nvPicPr>
          <p:blipFill>
            <a:blip r:embed="rId52" cstate="print"/>
            <a:stretch>
              <a:fillRect/>
            </a:stretch>
          </p:blipFill>
          <p:spPr>
            <a:xfrm rot="16200000">
              <a:off x="4813419" y="2178931"/>
              <a:ext cx="435480" cy="350227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40" name="Groupe 1039"/>
          <p:cNvGrpSpPr/>
          <p:nvPr/>
        </p:nvGrpSpPr>
        <p:grpSpPr>
          <a:xfrm>
            <a:off x="5182364" y="2100300"/>
            <a:ext cx="714380" cy="717800"/>
            <a:chOff x="5218368" y="2126181"/>
            <a:chExt cx="714380" cy="717800"/>
          </a:xfrm>
        </p:grpSpPr>
        <p:sp>
          <p:nvSpPr>
            <p:cNvPr id="507" name="Rectangle 506"/>
            <p:cNvSpPr/>
            <p:nvPr/>
          </p:nvSpPr>
          <p:spPr>
            <a:xfrm>
              <a:off x="5218368" y="2558229"/>
              <a:ext cx="714380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Philippe BUSSON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09" name="Image 508" descr="Image1.jpg"/>
            <p:cNvPicPr>
              <a:picLocks noChangeAspect="1"/>
            </p:cNvPicPr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5396963" y="2126181"/>
              <a:ext cx="357190" cy="455725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47" name="Groupe 1046"/>
          <p:cNvGrpSpPr/>
          <p:nvPr/>
        </p:nvGrpSpPr>
        <p:grpSpPr>
          <a:xfrm>
            <a:off x="2086020" y="2856386"/>
            <a:ext cx="714380" cy="646362"/>
            <a:chOff x="1495255" y="2856384"/>
            <a:chExt cx="714380" cy="646362"/>
          </a:xfrm>
        </p:grpSpPr>
        <p:sp>
          <p:nvSpPr>
            <p:cNvPr id="508" name="Rectangle 507"/>
            <p:cNvSpPr/>
            <p:nvPr/>
          </p:nvSpPr>
          <p:spPr>
            <a:xfrm>
              <a:off x="1495255" y="328843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Claude CHARLOT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10" name="Image 509" descr="Image modif.jpg"/>
            <p:cNvPicPr>
              <a:picLocks noChangeAspect="1"/>
            </p:cNvPicPr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657035" y="2856384"/>
              <a:ext cx="390820" cy="442235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43" name="Groupe 1042"/>
          <p:cNvGrpSpPr/>
          <p:nvPr/>
        </p:nvGrpSpPr>
        <p:grpSpPr>
          <a:xfrm>
            <a:off x="4101104" y="2856386"/>
            <a:ext cx="785818" cy="646362"/>
            <a:chOff x="3655495" y="2856386"/>
            <a:chExt cx="785818" cy="646362"/>
          </a:xfrm>
        </p:grpSpPr>
        <p:sp>
          <p:nvSpPr>
            <p:cNvPr id="516" name="Rectangle 515"/>
            <p:cNvSpPr/>
            <p:nvPr/>
          </p:nvSpPr>
          <p:spPr>
            <a:xfrm>
              <a:off x="3655495" y="3288434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err="1" smtClean="0">
                  <a:solidFill>
                    <a:schemeClr val="tx1"/>
                  </a:solidFill>
                </a:rPr>
                <a:t>Ludwik</a:t>
              </a:r>
              <a:r>
                <a:rPr lang="fr-FR" sz="700" dirty="0" smtClean="0">
                  <a:solidFill>
                    <a:schemeClr val="tx1"/>
                  </a:solidFill>
                </a:rPr>
                <a:t> DOBRZYNSKI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18" name="Image 517" descr="Image modif2.jpg"/>
            <p:cNvPicPr>
              <a:picLocks noChangeAspect="1"/>
            </p:cNvPicPr>
            <p:nvPr/>
          </p:nvPicPr>
          <p:blipFill>
            <a:blip r:embed="rId55" cstate="print"/>
            <a:stretch>
              <a:fillRect/>
            </a:stretch>
          </p:blipFill>
          <p:spPr>
            <a:xfrm rot="16200000">
              <a:off x="3834090" y="2892104"/>
              <a:ext cx="428628" cy="357191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64" name="Groupe 163"/>
          <p:cNvGrpSpPr/>
          <p:nvPr/>
        </p:nvGrpSpPr>
        <p:grpSpPr>
          <a:xfrm>
            <a:off x="4930336" y="4277504"/>
            <a:ext cx="714380" cy="847132"/>
            <a:chOff x="4596260" y="4223498"/>
            <a:chExt cx="714380" cy="847132"/>
          </a:xfrm>
        </p:grpSpPr>
        <p:sp>
          <p:nvSpPr>
            <p:cNvPr id="543" name="Rectangle 542"/>
            <p:cNvSpPr/>
            <p:nvPr/>
          </p:nvSpPr>
          <p:spPr>
            <a:xfrm>
              <a:off x="4596260" y="4713440"/>
              <a:ext cx="714380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Alexandre ZABI</a:t>
              </a:r>
            </a:p>
            <a:p>
              <a:pPr algn="ctr"/>
              <a:r>
                <a:rPr lang="fr-FR" sz="700" i="1" dirty="0">
                  <a:solidFill>
                    <a:schemeClr val="tx1"/>
                  </a:solidFill>
                </a:rPr>
                <a:t>–CERN-</a:t>
              </a:r>
              <a:endParaRPr lang="fr-FR" sz="700" dirty="0">
                <a:solidFill>
                  <a:schemeClr val="tx1"/>
                </a:solidFill>
              </a:endParaRPr>
            </a:p>
            <a:p>
              <a:pPr algn="ctr"/>
              <a:endParaRPr lang="fr-FR" sz="700" i="1" dirty="0">
                <a:solidFill>
                  <a:schemeClr val="tx1"/>
                </a:solidFill>
              </a:endParaRPr>
            </a:p>
          </p:txBody>
        </p:sp>
        <p:pic>
          <p:nvPicPr>
            <p:cNvPr id="544" name="Image 543" descr="modifié.jpg"/>
            <p:cNvPicPr>
              <a:picLocks noChangeAspect="1"/>
            </p:cNvPicPr>
            <p:nvPr/>
          </p:nvPicPr>
          <p:blipFill>
            <a:blip r:embed="rId56" cstate="print"/>
            <a:stretch>
              <a:fillRect/>
            </a:stretch>
          </p:blipFill>
          <p:spPr>
            <a:xfrm rot="5400000">
              <a:off x="4733539" y="4264815"/>
              <a:ext cx="439823" cy="35719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62" name="Groupe 161"/>
          <p:cNvGrpSpPr/>
          <p:nvPr/>
        </p:nvGrpSpPr>
        <p:grpSpPr>
          <a:xfrm>
            <a:off x="3855916" y="4283102"/>
            <a:ext cx="714380" cy="651032"/>
            <a:chOff x="3589288" y="4229096"/>
            <a:chExt cx="714380" cy="651032"/>
          </a:xfrm>
        </p:grpSpPr>
        <p:sp>
          <p:nvSpPr>
            <p:cNvPr id="542" name="Rectangle 541"/>
            <p:cNvSpPr/>
            <p:nvPr/>
          </p:nvSpPr>
          <p:spPr>
            <a:xfrm>
              <a:off x="3589288" y="4665814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Christophe THIEBAUX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45" name="Image 544" descr="Image modif.jpg"/>
            <p:cNvPicPr>
              <a:picLocks noChangeAspect="1"/>
            </p:cNvPicPr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3755343" y="4229096"/>
              <a:ext cx="382270" cy="428628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sp>
        <p:nvSpPr>
          <p:cNvPr id="339" name="ZoneTexte 338"/>
          <p:cNvSpPr txBox="1"/>
          <p:nvPr/>
        </p:nvSpPr>
        <p:spPr>
          <a:xfrm>
            <a:off x="1648272" y="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Jan. 2012</a:t>
            </a:r>
            <a:endParaRPr lang="fr-FR" sz="1400" dirty="0"/>
          </a:p>
        </p:txBody>
      </p:sp>
      <p:grpSp>
        <p:nvGrpSpPr>
          <p:cNvPr id="1053" name="Groupe 1052"/>
          <p:cNvGrpSpPr/>
          <p:nvPr/>
        </p:nvGrpSpPr>
        <p:grpSpPr>
          <a:xfrm>
            <a:off x="2624940" y="3585310"/>
            <a:ext cx="571504" cy="675230"/>
            <a:chOff x="2044316" y="3599212"/>
            <a:chExt cx="571504" cy="675230"/>
          </a:xfrm>
        </p:grpSpPr>
        <p:pic>
          <p:nvPicPr>
            <p:cNvPr id="336" name="Image 335" descr="Image modifié2.jpg"/>
            <p:cNvPicPr>
              <a:picLocks noChangeAspect="1"/>
            </p:cNvPicPr>
            <p:nvPr/>
          </p:nvPicPr>
          <p:blipFill>
            <a:blip r:embed="rId58" cstate="print"/>
            <a:stretch>
              <a:fillRect/>
            </a:stretch>
          </p:blipFill>
          <p:spPr>
            <a:xfrm rot="16200000">
              <a:off x="2108824" y="3641862"/>
              <a:ext cx="442489" cy="35719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389" name="Rectangle 388"/>
            <p:cNvSpPr/>
            <p:nvPr/>
          </p:nvSpPr>
          <p:spPr>
            <a:xfrm>
              <a:off x="2044316" y="4060128"/>
              <a:ext cx="571504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Philippe 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MINE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9" name="Groupe 1048"/>
          <p:cNvGrpSpPr/>
          <p:nvPr/>
        </p:nvGrpSpPr>
        <p:grpSpPr>
          <a:xfrm>
            <a:off x="4672608" y="3576638"/>
            <a:ext cx="714380" cy="683902"/>
            <a:chOff x="4069541" y="3595166"/>
            <a:chExt cx="714380" cy="683902"/>
          </a:xfrm>
        </p:grpSpPr>
        <p:pic>
          <p:nvPicPr>
            <p:cNvPr id="354" name="Image 353" descr="ochando.jpg"/>
            <p:cNvPicPr>
              <a:picLocks noChangeAspect="1"/>
            </p:cNvPicPr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4243006" y="3595166"/>
              <a:ext cx="367450" cy="450583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  <p:sp>
          <p:nvSpPr>
            <p:cNvPr id="430" name="Rectangle 429"/>
            <p:cNvSpPr/>
            <p:nvPr/>
          </p:nvSpPr>
          <p:spPr>
            <a:xfrm>
              <a:off x="4069541" y="4064754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Christophe OCHANDO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8" name="Groupe 1047"/>
          <p:cNvGrpSpPr/>
          <p:nvPr/>
        </p:nvGrpSpPr>
        <p:grpSpPr>
          <a:xfrm>
            <a:off x="5076062" y="3585310"/>
            <a:ext cx="928694" cy="747238"/>
            <a:chOff x="4461968" y="3598949"/>
            <a:chExt cx="928694" cy="747238"/>
          </a:xfrm>
        </p:grpSpPr>
        <p:pic>
          <p:nvPicPr>
            <p:cNvPr id="337" name="Image 336" descr="Image modif.jpg"/>
            <p:cNvPicPr>
              <a:picLocks noChangeAspect="1"/>
            </p:cNvPicPr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4756294" y="3598949"/>
              <a:ext cx="340042" cy="440795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432" name="Rectangle 431"/>
            <p:cNvSpPr/>
            <p:nvPr/>
          </p:nvSpPr>
          <p:spPr>
            <a:xfrm>
              <a:off x="4461968" y="3988997"/>
              <a:ext cx="928694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Pascal 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PAGANINI </a:t>
              </a:r>
            </a:p>
          </p:txBody>
        </p:sp>
      </p:grpSp>
      <p:sp>
        <p:nvSpPr>
          <p:cNvPr id="445" name="Rectangle à coins arrondis 444"/>
          <p:cNvSpPr/>
          <p:nvPr/>
        </p:nvSpPr>
        <p:spPr>
          <a:xfrm>
            <a:off x="10075420" y="336104"/>
            <a:ext cx="2657523" cy="240441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6" name="ZoneTexte 445"/>
          <p:cNvSpPr txBox="1"/>
          <p:nvPr/>
        </p:nvSpPr>
        <p:spPr>
          <a:xfrm>
            <a:off x="10289232" y="264096"/>
            <a:ext cx="2100277" cy="387799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</a:t>
            </a:r>
            <a:r>
              <a:rPr lang="fr-FR" sz="1700" dirty="0" smtClean="0">
                <a:solidFill>
                  <a:srgbClr val="FF0000"/>
                </a:solidFill>
              </a:rPr>
              <a:t>Electronique</a:t>
            </a:r>
            <a:endParaRPr lang="fr-FR" sz="1700" dirty="0">
              <a:solidFill>
                <a:srgbClr val="FF0000"/>
              </a:solidFill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10289232" y="170425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50" name="Rectangle 449"/>
          <p:cNvSpPr/>
          <p:nvPr/>
        </p:nvSpPr>
        <p:spPr>
          <a:xfrm>
            <a:off x="10865296" y="1056184"/>
            <a:ext cx="1006402" cy="219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Rémi CORNAT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</a:t>
            </a:r>
            <a:endParaRPr lang="fr-FR" sz="700" b="1" dirty="0">
              <a:solidFill>
                <a:schemeClr val="tx1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10384373" y="1268623"/>
            <a:ext cx="857256" cy="642942"/>
            <a:chOff x="11126325" y="1272208"/>
            <a:chExt cx="857256" cy="642942"/>
          </a:xfrm>
        </p:grpSpPr>
        <p:sp>
          <p:nvSpPr>
            <p:cNvPr id="451" name="Rectangle 450"/>
            <p:cNvSpPr/>
            <p:nvPr/>
          </p:nvSpPr>
          <p:spPr>
            <a:xfrm>
              <a:off x="11126325" y="1700836"/>
              <a:ext cx="85725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Franck GASTALDI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64" name="Image 463" descr="Image modif.jpg"/>
            <p:cNvPicPr>
              <a:picLocks noChangeAspect="1"/>
            </p:cNvPicPr>
            <p:nvPr/>
          </p:nvPicPr>
          <p:blipFill>
            <a:blip r:embed="rId61" cstate="print"/>
            <a:stretch>
              <a:fillRect/>
            </a:stretch>
          </p:blipFill>
          <p:spPr>
            <a:xfrm rot="16200000">
              <a:off x="11340639" y="1314368"/>
              <a:ext cx="428629" cy="34430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29" name="Groupe 28"/>
          <p:cNvGrpSpPr/>
          <p:nvPr/>
        </p:nvGrpSpPr>
        <p:grpSpPr>
          <a:xfrm>
            <a:off x="9959596" y="1272208"/>
            <a:ext cx="714380" cy="646362"/>
            <a:chOff x="10721280" y="1272208"/>
            <a:chExt cx="714380" cy="646362"/>
          </a:xfrm>
        </p:grpSpPr>
        <p:sp>
          <p:nvSpPr>
            <p:cNvPr id="448" name="Rectangle 447"/>
            <p:cNvSpPr/>
            <p:nvPr/>
          </p:nvSpPr>
          <p:spPr>
            <a:xfrm>
              <a:off x="10721280" y="1704256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Alain DEBRAINE⌂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65" name="Image 464" descr="Image modifiée.jpg"/>
            <p:cNvPicPr>
              <a:picLocks noChangeAspect="1"/>
            </p:cNvPicPr>
            <p:nvPr/>
          </p:nvPicPr>
          <p:blipFill>
            <a:blip r:embed="rId62" cstate="print"/>
            <a:stretch>
              <a:fillRect/>
            </a:stretch>
          </p:blipFill>
          <p:spPr>
            <a:xfrm rot="16200000">
              <a:off x="10864156" y="1306502"/>
              <a:ext cx="428628" cy="36004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31" name="Groupe 30"/>
          <p:cNvGrpSpPr/>
          <p:nvPr/>
        </p:nvGrpSpPr>
        <p:grpSpPr>
          <a:xfrm>
            <a:off x="10933532" y="1268301"/>
            <a:ext cx="857256" cy="642942"/>
            <a:chOff x="11619219" y="1290210"/>
            <a:chExt cx="857256" cy="642942"/>
          </a:xfrm>
        </p:grpSpPr>
        <p:sp>
          <p:nvSpPr>
            <p:cNvPr id="456" name="Rectangle 455"/>
            <p:cNvSpPr/>
            <p:nvPr/>
          </p:nvSpPr>
          <p:spPr>
            <a:xfrm>
              <a:off x="11619219" y="1718838"/>
              <a:ext cx="85725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Yannick </a:t>
              </a:r>
              <a:r>
                <a:rPr lang="fr-FR" sz="700" dirty="0" smtClean="0"/>
                <a:t> 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GEEREBAERT</a:t>
              </a:r>
              <a:r>
                <a:rPr lang="fr-FR" sz="700" dirty="0" smtClean="0"/>
                <a:t> 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66" name="Image 465" descr="Image modif2.jpg"/>
            <p:cNvPicPr>
              <a:picLocks noChangeAspect="1"/>
            </p:cNvPicPr>
            <p:nvPr/>
          </p:nvPicPr>
          <p:blipFill>
            <a:blip r:embed="rId63" cstate="print"/>
            <a:stretch>
              <a:fillRect/>
            </a:stretch>
          </p:blipFill>
          <p:spPr>
            <a:xfrm rot="16200000">
              <a:off x="11838367" y="1319668"/>
              <a:ext cx="418960" cy="36004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65" name="Groupe 64"/>
          <p:cNvGrpSpPr/>
          <p:nvPr/>
        </p:nvGrpSpPr>
        <p:grpSpPr>
          <a:xfrm>
            <a:off x="11539781" y="1270031"/>
            <a:ext cx="714380" cy="642942"/>
            <a:chOff x="10294932" y="1920280"/>
            <a:chExt cx="714380" cy="642942"/>
          </a:xfrm>
        </p:grpSpPr>
        <p:sp>
          <p:nvSpPr>
            <p:cNvPr id="457" name="Rectangle 456"/>
            <p:cNvSpPr/>
            <p:nvPr/>
          </p:nvSpPr>
          <p:spPr>
            <a:xfrm>
              <a:off x="10294932" y="2348908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Marc LOUZIR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67" name="Image 466" descr="Image modif2.jpg"/>
            <p:cNvPicPr>
              <a:picLocks noChangeAspect="1"/>
            </p:cNvPicPr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10483733" y="1920280"/>
              <a:ext cx="336779" cy="428628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76" name="Groupe 75"/>
          <p:cNvGrpSpPr/>
          <p:nvPr/>
        </p:nvGrpSpPr>
        <p:grpSpPr>
          <a:xfrm>
            <a:off x="12111550" y="1266798"/>
            <a:ext cx="714380" cy="642942"/>
            <a:chOff x="10726980" y="1920280"/>
            <a:chExt cx="714380" cy="642942"/>
          </a:xfrm>
        </p:grpSpPr>
        <p:sp>
          <p:nvSpPr>
            <p:cNvPr id="459" name="Rectangle 458"/>
            <p:cNvSpPr/>
            <p:nvPr/>
          </p:nvSpPr>
          <p:spPr>
            <a:xfrm>
              <a:off x="10726980" y="2348908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Antoine MATHIEU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68" name="Image 467" descr="Image modif 2.jpg"/>
            <p:cNvPicPr>
              <a:picLocks noChangeAspect="1"/>
            </p:cNvPicPr>
            <p:nvPr/>
          </p:nvPicPr>
          <p:blipFill>
            <a:blip r:embed="rId65" cstate="print"/>
            <a:stretch>
              <a:fillRect/>
            </a:stretch>
          </p:blipFill>
          <p:spPr>
            <a:xfrm rot="16200000">
              <a:off x="10869731" y="1959269"/>
              <a:ext cx="428878" cy="35090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83" name="Groupe 82"/>
          <p:cNvGrpSpPr/>
          <p:nvPr/>
        </p:nvGrpSpPr>
        <p:grpSpPr>
          <a:xfrm>
            <a:off x="11828569" y="1949663"/>
            <a:ext cx="785818" cy="646362"/>
            <a:chOff x="11036315" y="2568352"/>
            <a:chExt cx="785818" cy="646362"/>
          </a:xfrm>
        </p:grpSpPr>
        <p:sp>
          <p:nvSpPr>
            <p:cNvPr id="460" name="Rectangle 459"/>
            <p:cNvSpPr/>
            <p:nvPr/>
          </p:nvSpPr>
          <p:spPr>
            <a:xfrm>
              <a:off x="11036315" y="3000400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Thierry ROMANTEAU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70" name="Image 469" descr="Image modif.jpg"/>
            <p:cNvPicPr>
              <a:picLocks noChangeAspect="1"/>
            </p:cNvPicPr>
            <p:nvPr/>
          </p:nvPicPr>
          <p:blipFill>
            <a:blip r:embed="rId66" cstate="print"/>
            <a:stretch>
              <a:fillRect/>
            </a:stretch>
          </p:blipFill>
          <p:spPr>
            <a:xfrm rot="16200000">
              <a:off x="11214910" y="2604071"/>
              <a:ext cx="428628" cy="35718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525" name="Rectangle à coins arrondis 524"/>
          <p:cNvSpPr/>
          <p:nvPr/>
        </p:nvSpPr>
        <p:spPr>
          <a:xfrm>
            <a:off x="10073208" y="3036404"/>
            <a:ext cx="2659736" cy="320357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6" name="ZoneTexte 525"/>
          <p:cNvSpPr txBox="1"/>
          <p:nvPr/>
        </p:nvSpPr>
        <p:spPr>
          <a:xfrm>
            <a:off x="10200030" y="2964396"/>
            <a:ext cx="2357454" cy="39086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</a:t>
            </a:r>
            <a:r>
              <a:rPr lang="fr-FR" sz="1700" dirty="0" smtClean="0">
                <a:solidFill>
                  <a:srgbClr val="FF0000"/>
                </a:solidFill>
              </a:rPr>
              <a:t>Informatique</a:t>
            </a:r>
            <a:endParaRPr lang="fr-FR" sz="1700" dirty="0">
              <a:solidFill>
                <a:srgbClr val="FF0000"/>
              </a:solidFill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10443508" y="3724487"/>
            <a:ext cx="12858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David CHAMONT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Responsable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534" name="Rectangle 533"/>
          <p:cNvSpPr/>
          <p:nvPr/>
        </p:nvSpPr>
        <p:spPr>
          <a:xfrm>
            <a:off x="11297344" y="3756484"/>
            <a:ext cx="108012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Arnaud CHIRON ⌂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adjoint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6" name="Rectangle 535"/>
          <p:cNvSpPr/>
          <p:nvPr/>
        </p:nvSpPr>
        <p:spPr>
          <a:xfrm>
            <a:off x="9938353" y="4440560"/>
            <a:ext cx="736010" cy="291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Emilia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BECHEVA⌂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587" name="Image 586" descr="EmiliaBecheva.jpg"/>
          <p:cNvPicPr>
            <a:picLocks noChangeAspect="1"/>
          </p:cNvPicPr>
          <p:nvPr/>
        </p:nvPicPr>
        <p:blipFill>
          <a:blip r:embed="rId67" cstate="print"/>
          <a:stretch>
            <a:fillRect/>
          </a:stretch>
        </p:blipFill>
        <p:spPr>
          <a:xfrm>
            <a:off x="10149770" y="4048150"/>
            <a:ext cx="344834" cy="42135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44" name="Image 343" descr="Image modif 2.jpg"/>
          <p:cNvPicPr>
            <a:picLocks noChangeAspect="1"/>
          </p:cNvPicPr>
          <p:nvPr/>
        </p:nvPicPr>
        <p:blipFill>
          <a:blip r:embed="rId68" cstate="print"/>
          <a:stretch>
            <a:fillRect/>
          </a:stretch>
        </p:blipFill>
        <p:spPr>
          <a:xfrm rot="16200000">
            <a:off x="7730877" y="495965"/>
            <a:ext cx="443059" cy="366908"/>
          </a:xfrm>
          <a:prstGeom prst="rect">
            <a:avLst/>
          </a:prstGeom>
        </p:spPr>
      </p:pic>
      <p:sp>
        <p:nvSpPr>
          <p:cNvPr id="347" name="AutoShape 5"/>
          <p:cNvSpPr>
            <a:spLocks noChangeArrowheads="1"/>
          </p:cNvSpPr>
          <p:nvPr/>
        </p:nvSpPr>
        <p:spPr bwMode="auto">
          <a:xfrm>
            <a:off x="6076764" y="6960840"/>
            <a:ext cx="2216858" cy="216024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63 Chercheurs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-"/>
              <a:tabLst/>
            </a:pPr>
            <a:r>
              <a:rPr lang="fr-FR" sz="800" dirty="0" smtClean="0"/>
              <a:t> 28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permanents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365F91"/>
              </a:buClr>
              <a:buSzTx/>
              <a:buFont typeface="Calibri" pitchFamily="34" charset="0"/>
              <a:buChar char="-"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</a:rPr>
              <a:t> 16 Doctorants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00B050"/>
              </a:buClr>
              <a:buSzTx/>
              <a:buFont typeface="Calibri" pitchFamily="34" charset="0"/>
              <a:buChar char="-"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rPr>
              <a:t> 11 Post-doc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00B050"/>
              </a:buClr>
              <a:buSzTx/>
              <a:tabLst/>
            </a:pPr>
            <a:r>
              <a:rPr lang="fr-FR" sz="800" dirty="0" smtClean="0">
                <a:solidFill>
                  <a:srgbClr val="FF0000"/>
                </a:solidFill>
              </a:rPr>
              <a:t>- 3 CDD </a:t>
            </a:r>
            <a:endParaRPr lang="fr-FR" sz="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0" defTabSz="914400" fontAlgn="base">
              <a:spcBef>
                <a:spcPct val="0"/>
              </a:spcBef>
              <a:buClr>
                <a:srgbClr val="00B050"/>
              </a:buClr>
            </a:pPr>
            <a:r>
              <a:rPr lang="fr-FR" sz="800" dirty="0" smtClean="0"/>
              <a:t>- 5     </a:t>
            </a:r>
          </a:p>
          <a:p>
            <a:pPr lvl="0" defTabSz="914400" fontAlgn="base">
              <a:spcBef>
                <a:spcPct val="0"/>
              </a:spcBef>
              <a:buClr>
                <a:srgbClr val="00B050"/>
              </a:buClr>
            </a:pPr>
            <a:endParaRPr lang="fr-FR" sz="800" dirty="0" smtClean="0"/>
          </a:p>
          <a:p>
            <a:pPr lvl="0" defTabSz="914400" fontAlgn="base">
              <a:spcBef>
                <a:spcPct val="0"/>
              </a:spcBef>
              <a:buClr>
                <a:srgbClr val="00B050"/>
              </a:buClr>
            </a:pPr>
            <a:r>
              <a:rPr lang="fr-FR" sz="800" b="1" dirty="0" smtClean="0">
                <a:latin typeface="+mj-lt"/>
              </a:rPr>
              <a:t>52 ITA :</a:t>
            </a:r>
            <a:endParaRPr kumimoji="0" lang="fr-FR" sz="8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  <a:p>
            <a:pPr defTabSz="914400" fontAlgn="base">
              <a:spcBef>
                <a:spcPct val="0"/>
              </a:spcBef>
              <a:buClr>
                <a:srgbClr val="00B050"/>
              </a:buClr>
            </a:pPr>
            <a:r>
              <a:rPr lang="fr-FR" sz="800" dirty="0" smtClean="0"/>
              <a:t>- 47 permanents CNRS dont 11 école  </a:t>
            </a:r>
          </a:p>
          <a:p>
            <a:pPr defTabSz="914400" fontAlgn="base">
              <a:spcBef>
                <a:spcPct val="0"/>
              </a:spcBef>
              <a:buClr>
                <a:srgbClr val="00B050"/>
              </a:buClr>
            </a:pPr>
            <a:r>
              <a:rPr lang="fr-FR" sz="800" dirty="0" smtClean="0">
                <a:solidFill>
                  <a:schemeClr val="accent6">
                    <a:lumMod val="75000"/>
                  </a:schemeClr>
                </a:solidFill>
              </a:rPr>
              <a:t>- 3 </a:t>
            </a:r>
            <a:r>
              <a:rPr lang="fr-FR" sz="800" dirty="0">
                <a:solidFill>
                  <a:schemeClr val="accent6">
                    <a:lumMod val="75000"/>
                  </a:schemeClr>
                </a:solidFill>
              </a:rPr>
              <a:t>Contrats </a:t>
            </a:r>
            <a:r>
              <a:rPr lang="fr-FR" sz="800" dirty="0" smtClean="0">
                <a:solidFill>
                  <a:schemeClr val="accent6">
                    <a:lumMod val="75000"/>
                  </a:schemeClr>
                </a:solidFill>
              </a:rPr>
              <a:t>apprentissage</a:t>
            </a:r>
          </a:p>
          <a:p>
            <a:pPr defTabSz="914400" fontAlgn="base">
              <a:spcBef>
                <a:spcPct val="0"/>
              </a:spcBef>
              <a:buClr>
                <a:srgbClr val="00B050"/>
              </a:buClr>
            </a:pPr>
            <a:r>
              <a:rPr lang="fr-FR" sz="800" dirty="0" smtClean="0">
                <a:solidFill>
                  <a:srgbClr val="FF0000"/>
                </a:solidFill>
              </a:rPr>
              <a:t>- 2 CDD</a:t>
            </a:r>
            <a:endParaRPr lang="fr-FR" sz="800" dirty="0">
              <a:solidFill>
                <a:srgbClr val="FF0000"/>
              </a:solidFill>
            </a:endParaRPr>
          </a:p>
          <a:p>
            <a:pPr lvl="0" defTabSz="914400" fontAlgn="base">
              <a:spcBef>
                <a:spcPct val="0"/>
              </a:spcBef>
              <a:buClr>
                <a:srgbClr val="00B050"/>
              </a:buClr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7" name="ZoneTexte 386"/>
          <p:cNvSpPr txBox="1"/>
          <p:nvPr/>
        </p:nvSpPr>
        <p:spPr>
          <a:xfrm>
            <a:off x="6832848" y="703284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115</a:t>
            </a:r>
            <a:endParaRPr lang="fr-FR" sz="2000" dirty="0"/>
          </a:p>
        </p:txBody>
      </p:sp>
      <p:sp>
        <p:nvSpPr>
          <p:cNvPr id="342" name="Rectangle 341"/>
          <p:cNvSpPr/>
          <p:nvPr/>
        </p:nvSpPr>
        <p:spPr>
          <a:xfrm>
            <a:off x="5320680" y="5876144"/>
            <a:ext cx="7200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FF0000"/>
                </a:solidFill>
              </a:rPr>
              <a:t>Elsa BENVENISTE</a:t>
            </a:r>
            <a:endParaRPr lang="fr-FR" sz="700" dirty="0">
              <a:solidFill>
                <a:srgbClr val="FF0000"/>
              </a:solidFill>
            </a:endParaRPr>
          </a:p>
        </p:txBody>
      </p:sp>
      <p:pic>
        <p:nvPicPr>
          <p:cNvPr id="349" name="Image 348" descr="Image modif2.jpg"/>
          <p:cNvPicPr>
            <a:picLocks noChangeAspect="1"/>
          </p:cNvPicPr>
          <p:nvPr/>
        </p:nvPicPr>
        <p:blipFill>
          <a:blip r:embed="rId69" cstate="print"/>
          <a:stretch>
            <a:fillRect/>
          </a:stretch>
        </p:blipFill>
        <p:spPr>
          <a:xfrm rot="16200000">
            <a:off x="5460154" y="5447495"/>
            <a:ext cx="441133" cy="37148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176" name="Groupe 175"/>
          <p:cNvGrpSpPr/>
          <p:nvPr/>
        </p:nvGrpSpPr>
        <p:grpSpPr>
          <a:xfrm>
            <a:off x="536649" y="2140698"/>
            <a:ext cx="800016" cy="644653"/>
            <a:chOff x="392529" y="2310174"/>
            <a:chExt cx="800016" cy="644653"/>
          </a:xfrm>
        </p:grpSpPr>
        <p:sp>
          <p:nvSpPr>
            <p:cNvPr id="202" name="Rectangle 201"/>
            <p:cNvSpPr/>
            <p:nvPr/>
          </p:nvSpPr>
          <p:spPr>
            <a:xfrm>
              <a:off x="392529" y="2740513"/>
              <a:ext cx="80001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Jean-Claude BRIENT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48" name="Image 347" descr="Image modif 2.jpg"/>
            <p:cNvPicPr>
              <a:picLocks noChangeAspect="1"/>
            </p:cNvPicPr>
            <p:nvPr/>
          </p:nvPicPr>
          <p:blipFill>
            <a:blip r:embed="rId68" cstate="print"/>
            <a:stretch>
              <a:fillRect/>
            </a:stretch>
          </p:blipFill>
          <p:spPr>
            <a:xfrm rot="16200000">
              <a:off x="571008" y="2348250"/>
              <a:ext cx="443059" cy="36690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370" name="Rectangle 369"/>
          <p:cNvSpPr/>
          <p:nvPr/>
        </p:nvSpPr>
        <p:spPr>
          <a:xfrm>
            <a:off x="5810154" y="5882430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Vasily SEREDOV</a:t>
            </a:r>
            <a:endParaRPr lang="fr-FR" sz="700" dirty="0">
              <a:solidFill>
                <a:srgbClr val="00B050"/>
              </a:solidFill>
            </a:endParaRPr>
          </a:p>
        </p:txBody>
      </p:sp>
      <p:grpSp>
        <p:nvGrpSpPr>
          <p:cNvPr id="1046" name="Groupe 1045"/>
          <p:cNvGrpSpPr/>
          <p:nvPr/>
        </p:nvGrpSpPr>
        <p:grpSpPr>
          <a:xfrm>
            <a:off x="2548372" y="2856386"/>
            <a:ext cx="714380" cy="646362"/>
            <a:chOff x="2071319" y="2856384"/>
            <a:chExt cx="714380" cy="646362"/>
          </a:xfrm>
        </p:grpSpPr>
        <p:sp>
          <p:nvSpPr>
            <p:cNvPr id="444" name="Rectangle 443"/>
            <p:cNvSpPr/>
            <p:nvPr/>
          </p:nvSpPr>
          <p:spPr>
            <a:xfrm>
              <a:off x="2071319" y="328843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Nadir</a:t>
              </a:r>
            </a:p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 DACI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41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248489" y="285638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68" name="Groupe 167"/>
          <p:cNvGrpSpPr/>
          <p:nvPr/>
        </p:nvGrpSpPr>
        <p:grpSpPr>
          <a:xfrm>
            <a:off x="8136402" y="5234750"/>
            <a:ext cx="928694" cy="780296"/>
            <a:chOff x="8136402" y="5234750"/>
            <a:chExt cx="928694" cy="780296"/>
          </a:xfrm>
        </p:grpSpPr>
        <p:sp>
          <p:nvSpPr>
            <p:cNvPr id="18" name="Rectangle 17"/>
            <p:cNvSpPr/>
            <p:nvPr/>
          </p:nvSpPr>
          <p:spPr>
            <a:xfrm>
              <a:off x="8136402" y="5657856"/>
              <a:ext cx="928694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Marie-Thérèse THEODORA</a:t>
              </a:r>
            </a:p>
            <a:p>
              <a:pPr algn="ctr"/>
              <a:r>
                <a:rPr lang="fr-FR" sz="700" i="1" dirty="0" smtClean="0">
                  <a:solidFill>
                    <a:schemeClr val="tx1"/>
                  </a:solidFill>
                </a:rPr>
                <a:t>Personnel</a:t>
              </a:r>
              <a:endParaRPr lang="fr-FR" sz="700" i="1" dirty="0">
                <a:solidFill>
                  <a:schemeClr val="tx1"/>
                </a:solidFill>
              </a:endParaRPr>
            </a:p>
          </p:txBody>
        </p:sp>
        <p:pic>
          <p:nvPicPr>
            <p:cNvPr id="314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8416333" y="5234750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pic>
        <p:nvPicPr>
          <p:cNvPr id="1026" name="Picture 2" descr="C:\Documents and Settings\dubois\Bureau\Elodie Dubois\Trombinoscope\CHAMONT David\identite-decembre-2010.png"/>
          <p:cNvPicPr>
            <a:picLocks noChangeAspect="1" noChangeArrowheads="1"/>
          </p:cNvPicPr>
          <p:nvPr/>
        </p:nvPicPr>
        <p:blipFill>
          <a:blip r:embed="rId71" cstate="print"/>
          <a:srcRect/>
          <a:stretch>
            <a:fillRect/>
          </a:stretch>
        </p:blipFill>
        <p:spPr bwMode="auto">
          <a:xfrm>
            <a:off x="10900756" y="3317717"/>
            <a:ext cx="313666" cy="42292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05" name="Picture 331" descr="MCj02303690000[1]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11155540" y="624136"/>
            <a:ext cx="368833" cy="428628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grpSp>
        <p:nvGrpSpPr>
          <p:cNvPr id="115" name="Groupe 114"/>
          <p:cNvGrpSpPr/>
          <p:nvPr/>
        </p:nvGrpSpPr>
        <p:grpSpPr>
          <a:xfrm>
            <a:off x="10757284" y="8750236"/>
            <a:ext cx="785818" cy="657166"/>
            <a:chOff x="10793288" y="8750236"/>
            <a:chExt cx="785818" cy="657166"/>
          </a:xfrm>
        </p:grpSpPr>
        <p:sp>
          <p:nvSpPr>
            <p:cNvPr id="105" name="Rectangle 104"/>
            <p:cNvSpPr/>
            <p:nvPr/>
          </p:nvSpPr>
          <p:spPr>
            <a:xfrm>
              <a:off x="10793288" y="919308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Patrick POILLEUX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34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1001781" y="8750236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54" name="Groupe 1053"/>
          <p:cNvGrpSpPr/>
          <p:nvPr/>
        </p:nvGrpSpPr>
        <p:grpSpPr>
          <a:xfrm>
            <a:off x="2050016" y="3576464"/>
            <a:ext cx="714380" cy="660830"/>
            <a:chOff x="1942004" y="3576464"/>
            <a:chExt cx="714380" cy="660830"/>
          </a:xfrm>
        </p:grpSpPr>
        <p:sp>
          <p:nvSpPr>
            <p:cNvPr id="376" name="Rectangle 375"/>
            <p:cNvSpPr/>
            <p:nvPr/>
          </p:nvSpPr>
          <p:spPr>
            <a:xfrm>
              <a:off x="1942004" y="4022980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Arabella MARTELLI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99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119174" y="357646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38" name="Groupe 1037"/>
          <p:cNvGrpSpPr/>
          <p:nvPr/>
        </p:nvGrpSpPr>
        <p:grpSpPr>
          <a:xfrm>
            <a:off x="4136088" y="2128495"/>
            <a:ext cx="714380" cy="646362"/>
            <a:chOff x="4169913" y="2136304"/>
            <a:chExt cx="714380" cy="646362"/>
          </a:xfrm>
        </p:grpSpPr>
        <p:sp>
          <p:nvSpPr>
            <p:cNvPr id="498" name="Rectangle 497"/>
            <p:cNvSpPr/>
            <p:nvPr/>
          </p:nvSpPr>
          <p:spPr>
            <a:xfrm>
              <a:off x="4169913" y="256835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Lorenzo BIANCHINI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0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347083" y="213630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37" name="Groupe 1036"/>
          <p:cNvGrpSpPr/>
          <p:nvPr/>
        </p:nvGrpSpPr>
        <p:grpSpPr>
          <a:xfrm>
            <a:off x="3599898" y="2128495"/>
            <a:ext cx="714380" cy="664032"/>
            <a:chOff x="3683172" y="2136304"/>
            <a:chExt cx="714380" cy="664032"/>
          </a:xfrm>
        </p:grpSpPr>
        <p:sp>
          <p:nvSpPr>
            <p:cNvPr id="496" name="Rectangle 495"/>
            <p:cNvSpPr/>
            <p:nvPr/>
          </p:nvSpPr>
          <p:spPr>
            <a:xfrm>
              <a:off x="3683172" y="258602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Lamia BENHABIB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304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860342" y="213630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36" name="Groupe 1035"/>
          <p:cNvGrpSpPr/>
          <p:nvPr/>
        </p:nvGrpSpPr>
        <p:grpSpPr>
          <a:xfrm>
            <a:off x="3089334" y="2125912"/>
            <a:ext cx="714380" cy="664032"/>
            <a:chOff x="3120573" y="2136304"/>
            <a:chExt cx="714380" cy="664032"/>
          </a:xfrm>
        </p:grpSpPr>
        <p:sp>
          <p:nvSpPr>
            <p:cNvPr id="490" name="Rectangle 489"/>
            <p:cNvSpPr/>
            <p:nvPr/>
          </p:nvSpPr>
          <p:spPr>
            <a:xfrm>
              <a:off x="3120573" y="258602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Andrea BENAGLIA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05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297743" y="213630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35" name="Groupe 1034"/>
          <p:cNvGrpSpPr/>
          <p:nvPr/>
        </p:nvGrpSpPr>
        <p:grpSpPr>
          <a:xfrm>
            <a:off x="2520028" y="2128495"/>
            <a:ext cx="785818" cy="689605"/>
            <a:chOff x="2513729" y="2136304"/>
            <a:chExt cx="785818" cy="689605"/>
          </a:xfrm>
        </p:grpSpPr>
        <p:sp>
          <p:nvSpPr>
            <p:cNvPr id="489" name="Rectangle 488"/>
            <p:cNvSpPr/>
            <p:nvPr/>
          </p:nvSpPr>
          <p:spPr>
            <a:xfrm>
              <a:off x="2513729" y="2540157"/>
              <a:ext cx="785818" cy="2857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Florian BEAUDETTE</a:t>
              </a:r>
            </a:p>
          </p:txBody>
        </p:sp>
        <p:pic>
          <p:nvPicPr>
            <p:cNvPr id="306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726618" y="213630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45" name="Groupe 1044"/>
          <p:cNvGrpSpPr/>
          <p:nvPr/>
        </p:nvGrpSpPr>
        <p:grpSpPr>
          <a:xfrm>
            <a:off x="3089334" y="2856386"/>
            <a:ext cx="714380" cy="646362"/>
            <a:chOff x="2575374" y="2856384"/>
            <a:chExt cx="714380" cy="646362"/>
          </a:xfrm>
        </p:grpSpPr>
        <p:sp>
          <p:nvSpPr>
            <p:cNvPr id="351" name="Rectangle 350"/>
            <p:cNvSpPr/>
            <p:nvPr/>
          </p:nvSpPr>
          <p:spPr>
            <a:xfrm>
              <a:off x="2575374" y="328843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Torsten DAHMS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316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752544" y="285638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60" name="Groupe 159"/>
          <p:cNvGrpSpPr/>
          <p:nvPr/>
        </p:nvGrpSpPr>
        <p:grpSpPr>
          <a:xfrm>
            <a:off x="2915252" y="4281249"/>
            <a:ext cx="502916" cy="658237"/>
            <a:chOff x="2646344" y="4227243"/>
            <a:chExt cx="502916" cy="658237"/>
          </a:xfrm>
        </p:grpSpPr>
        <p:sp>
          <p:nvSpPr>
            <p:cNvPr id="540" name="Rectangle 539"/>
            <p:cNvSpPr/>
            <p:nvPr/>
          </p:nvSpPr>
          <p:spPr>
            <a:xfrm>
              <a:off x="2646344" y="4674586"/>
              <a:ext cx="502916" cy="2108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David SABES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3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717782" y="4227243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61" name="Groupe 160"/>
          <p:cNvGrpSpPr/>
          <p:nvPr/>
        </p:nvGrpSpPr>
        <p:grpSpPr>
          <a:xfrm>
            <a:off x="3387294" y="4281249"/>
            <a:ext cx="642942" cy="657445"/>
            <a:chOff x="3078392" y="4227243"/>
            <a:chExt cx="642942" cy="657445"/>
          </a:xfrm>
        </p:grpSpPr>
        <p:sp>
          <p:nvSpPr>
            <p:cNvPr id="541" name="Rectangle 540"/>
            <p:cNvSpPr/>
            <p:nvPr/>
          </p:nvSpPr>
          <p:spPr>
            <a:xfrm>
              <a:off x="3078392" y="4670374"/>
              <a:ext cx="64294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>
                  <a:solidFill>
                    <a:srgbClr val="00B050"/>
                  </a:solidFill>
                </a:rPr>
                <a:t>Roberto SALERNO</a:t>
              </a:r>
            </a:p>
          </p:txBody>
        </p:sp>
        <p:pic>
          <p:nvPicPr>
            <p:cNvPr id="367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219843" y="4227243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pic>
        <p:nvPicPr>
          <p:cNvPr id="295" name="Picture 356" descr="MCj02403570000[1]"/>
          <p:cNvPicPr>
            <a:picLocks noChangeAspect="1" noChangeArrowheads="1"/>
          </p:cNvPicPr>
          <p:nvPr/>
        </p:nvPicPr>
        <p:blipFill>
          <a:blip r:embed="rId70" cstate="print"/>
          <a:srcRect/>
          <a:stretch>
            <a:fillRect/>
          </a:stretch>
        </p:blipFill>
        <p:spPr bwMode="auto">
          <a:xfrm>
            <a:off x="5954170" y="5412668"/>
            <a:ext cx="360040" cy="432335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1052" name="Groupe 1051"/>
          <p:cNvGrpSpPr/>
          <p:nvPr/>
        </p:nvGrpSpPr>
        <p:grpSpPr>
          <a:xfrm>
            <a:off x="3090048" y="3585310"/>
            <a:ext cx="714380" cy="675230"/>
            <a:chOff x="2491065" y="3604290"/>
            <a:chExt cx="714380" cy="675230"/>
          </a:xfrm>
        </p:grpSpPr>
        <p:sp>
          <p:nvSpPr>
            <p:cNvPr id="392" name="Rectangle 391"/>
            <p:cNvSpPr/>
            <p:nvPr/>
          </p:nvSpPr>
          <p:spPr>
            <a:xfrm>
              <a:off x="2491065" y="4065206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err="1" smtClean="0">
                  <a:solidFill>
                    <a:srgbClr val="00B050"/>
                  </a:solidFill>
                </a:rPr>
                <a:t>Camelia</a:t>
              </a:r>
              <a:r>
                <a:rPr lang="fr-FR" sz="700" dirty="0" smtClean="0">
                  <a:solidFill>
                    <a:srgbClr val="00B050"/>
                  </a:solidFill>
                </a:rPr>
                <a:t> MIRONOV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396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668235" y="3604290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44" name="Groupe 1043"/>
          <p:cNvGrpSpPr/>
          <p:nvPr/>
        </p:nvGrpSpPr>
        <p:grpSpPr>
          <a:xfrm>
            <a:off x="3599898" y="2856386"/>
            <a:ext cx="714380" cy="646362"/>
            <a:chOff x="3151439" y="2856384"/>
            <a:chExt cx="714380" cy="646362"/>
          </a:xfrm>
        </p:grpSpPr>
        <p:pic>
          <p:nvPicPr>
            <p:cNvPr id="40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328609" y="2856384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02" name="Rectangle 401"/>
            <p:cNvSpPr/>
            <p:nvPr/>
          </p:nvSpPr>
          <p:spPr>
            <a:xfrm>
              <a:off x="3151439" y="328843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Mykhailo DALCHENKO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2" name="Groupe 1041"/>
          <p:cNvGrpSpPr/>
          <p:nvPr/>
        </p:nvGrpSpPr>
        <p:grpSpPr>
          <a:xfrm>
            <a:off x="4672005" y="2857612"/>
            <a:ext cx="714380" cy="646844"/>
            <a:chOff x="4215689" y="2961779"/>
            <a:chExt cx="714380" cy="646844"/>
          </a:xfrm>
        </p:grpSpPr>
        <p:pic>
          <p:nvPicPr>
            <p:cNvPr id="404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392859" y="2961779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418" name="Rectangle 417"/>
            <p:cNvSpPr/>
            <p:nvPr/>
          </p:nvSpPr>
          <p:spPr>
            <a:xfrm>
              <a:off x="4215689" y="3394309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Alice FLORENT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30" name="Rectangle 529"/>
          <p:cNvSpPr/>
          <p:nvPr/>
        </p:nvSpPr>
        <p:spPr>
          <a:xfrm>
            <a:off x="10475276" y="447314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Eric BEYER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588" name="Image 587" descr="Image modif 2.jpg"/>
          <p:cNvPicPr>
            <a:picLocks noChangeAspect="1"/>
          </p:cNvPicPr>
          <p:nvPr/>
        </p:nvPicPr>
        <p:blipFill>
          <a:blip r:embed="rId72" cstate="print"/>
          <a:stretch>
            <a:fillRect/>
          </a:stretch>
        </p:blipFill>
        <p:spPr>
          <a:xfrm rot="16200000">
            <a:off x="10622901" y="4080234"/>
            <a:ext cx="419130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77" name="Groupe 76"/>
          <p:cNvGrpSpPr/>
          <p:nvPr/>
        </p:nvGrpSpPr>
        <p:grpSpPr>
          <a:xfrm>
            <a:off x="12089432" y="4038935"/>
            <a:ext cx="722293" cy="617649"/>
            <a:chOff x="12125306" y="4038935"/>
            <a:chExt cx="722293" cy="617649"/>
          </a:xfrm>
        </p:grpSpPr>
        <p:pic>
          <p:nvPicPr>
            <p:cNvPr id="591" name="Image 590" descr="Image modif2.jpg"/>
            <p:cNvPicPr>
              <a:picLocks noChangeAspect="1"/>
            </p:cNvPicPr>
            <p:nvPr/>
          </p:nvPicPr>
          <p:blipFill>
            <a:blip r:embed="rId73" cstate="print"/>
            <a:stretch>
              <a:fillRect/>
            </a:stretch>
          </p:blipFill>
          <p:spPr>
            <a:xfrm rot="16200000">
              <a:off x="12272138" y="4073030"/>
              <a:ext cx="428628" cy="360437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420" name="Rectangle 419"/>
            <p:cNvSpPr/>
            <p:nvPr/>
          </p:nvSpPr>
          <p:spPr>
            <a:xfrm>
              <a:off x="12125306" y="4406916"/>
              <a:ext cx="722293" cy="2496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fr-FR" sz="700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Simon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CHOLET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7" name="Groupe 186"/>
          <p:cNvGrpSpPr/>
          <p:nvPr/>
        </p:nvGrpSpPr>
        <p:grpSpPr>
          <a:xfrm>
            <a:off x="2454344" y="7505488"/>
            <a:ext cx="785818" cy="717230"/>
            <a:chOff x="2080320" y="7689827"/>
            <a:chExt cx="785818" cy="717230"/>
          </a:xfrm>
        </p:grpSpPr>
        <p:sp>
          <p:nvSpPr>
            <p:cNvPr id="583" name="Rectangle 582"/>
            <p:cNvSpPr/>
            <p:nvPr/>
          </p:nvSpPr>
          <p:spPr>
            <a:xfrm>
              <a:off x="2080320" y="8049867"/>
              <a:ext cx="785818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Jonathan BITEAU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7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293209" y="7689827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90" name="Groupe 189"/>
          <p:cNvGrpSpPr/>
          <p:nvPr/>
        </p:nvGrpSpPr>
        <p:grpSpPr>
          <a:xfrm>
            <a:off x="1915139" y="7505059"/>
            <a:ext cx="785818" cy="642203"/>
            <a:chOff x="1966656" y="7505059"/>
            <a:chExt cx="785818" cy="642203"/>
          </a:xfrm>
        </p:grpSpPr>
        <p:sp>
          <p:nvSpPr>
            <p:cNvPr id="414" name="Rectangle 413"/>
            <p:cNvSpPr/>
            <p:nvPr/>
          </p:nvSpPr>
          <p:spPr>
            <a:xfrm>
              <a:off x="1966656" y="7932948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Yvonne BECHERINI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431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179545" y="7505059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85" name="Groupe 184"/>
          <p:cNvGrpSpPr/>
          <p:nvPr/>
        </p:nvGrpSpPr>
        <p:grpSpPr>
          <a:xfrm>
            <a:off x="3412468" y="7503914"/>
            <a:ext cx="1008112" cy="645058"/>
            <a:chOff x="3440492" y="7743640"/>
            <a:chExt cx="1008112" cy="645058"/>
          </a:xfrm>
        </p:grpSpPr>
        <p:sp>
          <p:nvSpPr>
            <p:cNvPr id="433" name="Rectangle 432"/>
            <p:cNvSpPr/>
            <p:nvPr/>
          </p:nvSpPr>
          <p:spPr>
            <a:xfrm>
              <a:off x="3440492" y="8172674"/>
              <a:ext cx="1008112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FF0000"/>
                  </a:solidFill>
                </a:rPr>
                <a:t>Elodie</a:t>
              </a:r>
            </a:p>
            <a:p>
              <a:pPr algn="ctr"/>
              <a:r>
                <a:rPr lang="fr-FR" sz="700" dirty="0" smtClean="0">
                  <a:solidFill>
                    <a:srgbClr val="FF0000"/>
                  </a:solidFill>
                </a:rPr>
                <a:t> FILLIN-MARTINO</a:t>
              </a:r>
              <a:endParaRPr lang="fr-FR" sz="700" dirty="0">
                <a:solidFill>
                  <a:srgbClr val="FF0000"/>
                </a:solidFill>
              </a:endParaRPr>
            </a:p>
          </p:txBody>
        </p:sp>
        <p:pic>
          <p:nvPicPr>
            <p:cNvPr id="449" name="Image 448" descr="elodiefillinmartino.jpg"/>
            <p:cNvPicPr>
              <a:picLocks noChangeAspect="1"/>
            </p:cNvPicPr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3741705" y="7743640"/>
              <a:ext cx="405686" cy="43204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</p:grpSp>
      <p:grpSp>
        <p:nvGrpSpPr>
          <p:cNvPr id="170" name="Groupe 169"/>
          <p:cNvGrpSpPr/>
          <p:nvPr/>
        </p:nvGrpSpPr>
        <p:grpSpPr>
          <a:xfrm>
            <a:off x="7480920" y="4364709"/>
            <a:ext cx="928694" cy="723923"/>
            <a:chOff x="8201000" y="4357299"/>
            <a:chExt cx="928694" cy="723923"/>
          </a:xfrm>
        </p:grpSpPr>
        <p:sp>
          <p:nvSpPr>
            <p:cNvPr id="20" name="Rectangle 19"/>
            <p:cNvSpPr/>
            <p:nvPr/>
          </p:nvSpPr>
          <p:spPr>
            <a:xfrm>
              <a:off x="8201000" y="4866908"/>
              <a:ext cx="928694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Nora AISSOUS</a:t>
              </a:r>
            </a:p>
            <a:p>
              <a:pPr algn="ctr"/>
              <a:r>
                <a:rPr lang="fr-FR" sz="700" i="1" dirty="0" smtClean="0">
                  <a:solidFill>
                    <a:schemeClr val="tx1"/>
                  </a:solidFill>
                </a:rPr>
                <a:t>Secrétaire</a:t>
              </a:r>
              <a:endParaRPr lang="fr-FR" sz="700" i="1" dirty="0">
                <a:solidFill>
                  <a:schemeClr val="tx1"/>
                </a:solidFill>
              </a:endParaRPr>
            </a:p>
          </p:txBody>
        </p:sp>
        <p:pic>
          <p:nvPicPr>
            <p:cNvPr id="369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8480931" y="4357299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48141" y="3317717"/>
            <a:ext cx="313200" cy="43534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172" name="Groupe 171"/>
          <p:cNvGrpSpPr/>
          <p:nvPr/>
        </p:nvGrpSpPr>
        <p:grpSpPr>
          <a:xfrm>
            <a:off x="6818083" y="4371927"/>
            <a:ext cx="1008112" cy="719924"/>
            <a:chOff x="6832848" y="4368707"/>
            <a:chExt cx="1008112" cy="719924"/>
          </a:xfrm>
        </p:grpSpPr>
        <p:sp>
          <p:nvSpPr>
            <p:cNvPr id="388" name="Rectangle 387"/>
            <p:cNvSpPr/>
            <p:nvPr/>
          </p:nvSpPr>
          <p:spPr>
            <a:xfrm>
              <a:off x="6832848" y="4866908"/>
              <a:ext cx="1008112" cy="2217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Sylvie AGASSE</a:t>
              </a:r>
              <a:r>
                <a:rPr lang="fr-FR" sz="700" i="1" dirty="0" smtClean="0">
                  <a:solidFill>
                    <a:schemeClr val="tx1"/>
                  </a:solidFill>
                </a:rPr>
                <a:t> Gestionnaire</a:t>
              </a:r>
              <a:endParaRPr lang="fr-FR" sz="700" i="1" dirty="0">
                <a:solidFill>
                  <a:schemeClr val="tx1"/>
                </a:solidFill>
              </a:endParaRPr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7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174872" y="4368707"/>
              <a:ext cx="324065" cy="42847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055" name="Groupe 1054"/>
          <p:cNvGrpSpPr/>
          <p:nvPr/>
        </p:nvGrpSpPr>
        <p:grpSpPr>
          <a:xfrm>
            <a:off x="2343178" y="4278542"/>
            <a:ext cx="642942" cy="699343"/>
            <a:chOff x="2013442" y="4245720"/>
            <a:chExt cx="642942" cy="699343"/>
          </a:xfrm>
        </p:grpSpPr>
        <p:pic>
          <p:nvPicPr>
            <p:cNvPr id="330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2154893" y="4245720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12" name="ZoneTexte 11"/>
            <p:cNvSpPr txBox="1"/>
            <p:nvPr/>
          </p:nvSpPr>
          <p:spPr>
            <a:xfrm>
              <a:off x="2013442" y="4637286"/>
              <a:ext cx="6429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err="1" smtClean="0">
                  <a:solidFill>
                    <a:schemeClr val="accent1">
                      <a:lumMod val="75000"/>
                    </a:schemeClr>
                  </a:solidFill>
                </a:rPr>
                <a:t>Roko</a:t>
              </a:r>
              <a:endParaRPr lang="fr-FR" sz="700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PLESTINA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74" name="Groupe 173"/>
          <p:cNvGrpSpPr/>
          <p:nvPr/>
        </p:nvGrpSpPr>
        <p:grpSpPr>
          <a:xfrm>
            <a:off x="7436651" y="5234661"/>
            <a:ext cx="1071570" cy="787064"/>
            <a:chOff x="7408912" y="5234822"/>
            <a:chExt cx="1071570" cy="787064"/>
          </a:xfrm>
        </p:grpSpPr>
        <p:sp>
          <p:nvSpPr>
            <p:cNvPr id="310" name="Rectangle 309"/>
            <p:cNvSpPr/>
            <p:nvPr/>
          </p:nvSpPr>
          <p:spPr>
            <a:xfrm>
              <a:off x="7408912" y="5664696"/>
              <a:ext cx="1071570" cy="3571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Sylvaine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PIEYRE</a:t>
              </a:r>
            </a:p>
            <a:p>
              <a:pPr algn="ctr"/>
              <a:r>
                <a:rPr lang="fr-FR" sz="700" i="1" dirty="0" smtClean="0">
                  <a:solidFill>
                    <a:schemeClr val="tx1"/>
                  </a:solidFill>
                </a:rPr>
                <a:t>Communication</a:t>
              </a:r>
              <a:endParaRPr lang="fr-FR" sz="700" i="1" dirty="0">
                <a:solidFill>
                  <a:schemeClr val="tx1"/>
                </a:solidFill>
              </a:endParaRPr>
            </a:p>
          </p:txBody>
        </p: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7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82687" y="5234822"/>
              <a:ext cx="324020" cy="428484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82" name="Groupe 181"/>
          <p:cNvGrpSpPr/>
          <p:nvPr/>
        </p:nvGrpSpPr>
        <p:grpSpPr>
          <a:xfrm>
            <a:off x="555169" y="3505736"/>
            <a:ext cx="744752" cy="676357"/>
            <a:chOff x="1065538" y="3659042"/>
            <a:chExt cx="744752" cy="676357"/>
          </a:xfrm>
        </p:grpSpPr>
        <p:sp>
          <p:nvSpPr>
            <p:cNvPr id="297" name="Rectangle 296"/>
            <p:cNvSpPr/>
            <p:nvPr/>
          </p:nvSpPr>
          <p:spPr>
            <a:xfrm>
              <a:off x="1065538" y="4121085"/>
              <a:ext cx="74475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err="1" smtClean="0">
                  <a:solidFill>
                    <a:srgbClr val="00B050"/>
                  </a:solidFill>
                </a:rPr>
                <a:t>Trong</a:t>
              </a:r>
              <a:r>
                <a:rPr lang="fr-FR" sz="700" dirty="0" smtClean="0">
                  <a:solidFill>
                    <a:srgbClr val="00B050"/>
                  </a:solidFill>
                </a:rPr>
                <a:t> </a:t>
              </a:r>
              <a:r>
                <a:rPr lang="fr-FR" sz="700" dirty="0" err="1" smtClean="0">
                  <a:solidFill>
                    <a:srgbClr val="00B050"/>
                  </a:solidFill>
                </a:rPr>
                <a:t>Hieu</a:t>
              </a:r>
              <a:endParaRPr lang="fr-FR" sz="700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fr-FR" sz="700" dirty="0" smtClean="0">
                  <a:solidFill>
                    <a:srgbClr val="00B050"/>
                  </a:solidFill>
                </a:rPr>
                <a:t>TRAN</a:t>
              </a:r>
              <a:endParaRPr lang="fr-FR" sz="700" dirty="0">
                <a:solidFill>
                  <a:srgbClr val="00B050"/>
                </a:solidFill>
              </a:endParaRPr>
            </a:p>
          </p:txBody>
        </p:sp>
        <p:pic>
          <p:nvPicPr>
            <p:cNvPr id="334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1257894" y="3659042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63" name="Groupe 162"/>
          <p:cNvGrpSpPr/>
          <p:nvPr/>
        </p:nvGrpSpPr>
        <p:grpSpPr>
          <a:xfrm>
            <a:off x="4395976" y="4281249"/>
            <a:ext cx="714380" cy="658015"/>
            <a:chOff x="4020196" y="4227243"/>
            <a:chExt cx="714380" cy="658015"/>
          </a:xfrm>
        </p:grpSpPr>
        <p:sp>
          <p:nvSpPr>
            <p:cNvPr id="537" name="Rectangle 536"/>
            <p:cNvSpPr/>
            <p:nvPr/>
          </p:nvSpPr>
          <p:spPr>
            <a:xfrm>
              <a:off x="4020196" y="4670944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rgbClr val="FF0000"/>
                  </a:solidFill>
                </a:rPr>
                <a:t>Christian</a:t>
              </a:r>
            </a:p>
            <a:p>
              <a:pPr algn="ctr"/>
              <a:r>
                <a:rPr lang="fr-FR" sz="700" dirty="0" smtClean="0">
                  <a:solidFill>
                    <a:srgbClr val="FF0000"/>
                  </a:solidFill>
                </a:rPr>
                <a:t>VEELKEN</a:t>
              </a:r>
              <a:endParaRPr lang="fr-FR" sz="700" dirty="0">
                <a:solidFill>
                  <a:srgbClr val="FF0000"/>
                </a:solidFill>
              </a:endParaRPr>
            </a:p>
          </p:txBody>
        </p:sp>
        <p:pic>
          <p:nvPicPr>
            <p:cNvPr id="365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197366" y="4227243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78" name="Groupe 177"/>
          <p:cNvGrpSpPr/>
          <p:nvPr/>
        </p:nvGrpSpPr>
        <p:grpSpPr>
          <a:xfrm>
            <a:off x="111539" y="2824744"/>
            <a:ext cx="714380" cy="641998"/>
            <a:chOff x="-51076" y="2979448"/>
            <a:chExt cx="714380" cy="641998"/>
          </a:xfrm>
        </p:grpSpPr>
        <p:pic>
          <p:nvPicPr>
            <p:cNvPr id="360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126094" y="2979448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390" name="Rectangle 389"/>
            <p:cNvSpPr/>
            <p:nvPr/>
          </p:nvSpPr>
          <p:spPr>
            <a:xfrm>
              <a:off x="-51076" y="340713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err="1" smtClean="0">
                  <a:solidFill>
                    <a:srgbClr val="FF0000"/>
                  </a:solidFill>
                </a:rPr>
                <a:t>Elmaddin</a:t>
              </a:r>
              <a:endParaRPr lang="fr-FR" sz="7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fr-FR" sz="700" dirty="0" smtClean="0">
                  <a:solidFill>
                    <a:srgbClr val="FF0000"/>
                  </a:solidFill>
                </a:rPr>
                <a:t>GULIYEV</a:t>
              </a:r>
              <a:endParaRPr lang="fr-FR" sz="7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3164350" y="5358661"/>
            <a:ext cx="728578" cy="666075"/>
            <a:chOff x="3092517" y="5358662"/>
            <a:chExt cx="728578" cy="666075"/>
          </a:xfrm>
        </p:grpSpPr>
        <p:pic>
          <p:nvPicPr>
            <p:cNvPr id="412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276786" y="5358662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200" name="Rectangle 199"/>
            <p:cNvSpPr/>
            <p:nvPr/>
          </p:nvSpPr>
          <p:spPr>
            <a:xfrm>
              <a:off x="3092517" y="5810423"/>
              <a:ext cx="72857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Thomas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MUELLER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xmlns="" Requires="p14">
          <p:contentPart p14:bwMode="auto" r:id="rId78">
            <p14:nvContentPartPr>
              <p14:cNvPr id="11" name="Encre 10"/>
              <p14:cNvContentPartPr/>
              <p14:nvPr/>
            </p14:nvContentPartPr>
            <p14:xfrm>
              <a:off x="5281305" y="5435790"/>
              <a:ext cx="9720" cy="360"/>
            </p14:xfrm>
          </p:contentPart>
        </mc:Choice>
        <mc:Fallback>
          <p:pic>
            <p:nvPicPr>
              <p:cNvPr id="11" name="Encre 10"/>
              <p:cNvPicPr/>
              <p:nvPr/>
            </p:nvPicPr>
            <p:blipFill>
              <a:blip r:embed="rId79" cstate="print"/>
              <a:stretch>
                <a:fillRect/>
              </a:stretch>
            </p:blipFill>
            <p:spPr>
              <a:xfrm>
                <a:off x="5271945" y="5426430"/>
                <a:ext cx="25200" cy="1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80" name="Groupe 179"/>
          <p:cNvGrpSpPr/>
          <p:nvPr/>
        </p:nvGrpSpPr>
        <p:grpSpPr>
          <a:xfrm>
            <a:off x="676026" y="2831791"/>
            <a:ext cx="535785" cy="708669"/>
            <a:chOff x="1031601" y="2970579"/>
            <a:chExt cx="535785" cy="708669"/>
          </a:xfrm>
        </p:grpSpPr>
        <p:sp>
          <p:nvSpPr>
            <p:cNvPr id="15" name="ZoneTexte 14"/>
            <p:cNvSpPr txBox="1"/>
            <p:nvPr/>
          </p:nvSpPr>
          <p:spPr>
            <a:xfrm>
              <a:off x="1031601" y="3371471"/>
              <a:ext cx="5357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Yacine HADDAD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8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6933" y="2970579"/>
              <a:ext cx="325120" cy="4267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051" name="Groupe 1050"/>
          <p:cNvGrpSpPr/>
          <p:nvPr/>
        </p:nvGrpSpPr>
        <p:grpSpPr>
          <a:xfrm>
            <a:off x="3556484" y="3585310"/>
            <a:ext cx="798188" cy="711234"/>
            <a:chOff x="2947317" y="3604290"/>
            <a:chExt cx="798188" cy="711234"/>
          </a:xfrm>
        </p:grpSpPr>
        <p:pic>
          <p:nvPicPr>
            <p:cNvPr id="296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166391" y="3604290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  <p:sp>
          <p:nvSpPr>
            <p:cNvPr id="24" name="ZoneTexte 23"/>
            <p:cNvSpPr txBox="1"/>
            <p:nvPr/>
          </p:nvSpPr>
          <p:spPr>
            <a:xfrm>
              <a:off x="2947317" y="4007747"/>
              <a:ext cx="7981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Ivo Nicolas</a:t>
              </a:r>
            </a:p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NARANJO FONG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1" name="Groupe 1040"/>
          <p:cNvGrpSpPr/>
          <p:nvPr/>
        </p:nvGrpSpPr>
        <p:grpSpPr>
          <a:xfrm>
            <a:off x="5244112" y="2857612"/>
            <a:ext cx="587039" cy="702593"/>
            <a:chOff x="4626502" y="2847670"/>
            <a:chExt cx="587039" cy="702593"/>
          </a:xfrm>
        </p:grpSpPr>
        <p:sp>
          <p:nvSpPr>
            <p:cNvPr id="26" name="ZoneTexte 25"/>
            <p:cNvSpPr txBox="1"/>
            <p:nvPr/>
          </p:nvSpPr>
          <p:spPr>
            <a:xfrm>
              <a:off x="4626502" y="3242486"/>
              <a:ext cx="5870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Marco KOVAC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09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4740001" y="2847670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50" name="Groupe 1049"/>
          <p:cNvGrpSpPr/>
          <p:nvPr/>
        </p:nvGrpSpPr>
        <p:grpSpPr>
          <a:xfrm>
            <a:off x="4223811" y="3585310"/>
            <a:ext cx="532649" cy="711234"/>
            <a:chOff x="3655495" y="3603180"/>
            <a:chExt cx="532649" cy="711234"/>
          </a:xfrm>
        </p:grpSpPr>
        <p:sp>
          <p:nvSpPr>
            <p:cNvPr id="25" name="ZoneTexte 24"/>
            <p:cNvSpPr txBox="1"/>
            <p:nvPr/>
          </p:nvSpPr>
          <p:spPr>
            <a:xfrm>
              <a:off x="3655495" y="4006637"/>
              <a:ext cx="5326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/>
                <a:t>Matthew</a:t>
              </a:r>
            </a:p>
            <a:p>
              <a:pPr algn="ctr"/>
              <a:r>
                <a:rPr lang="fr-FR" sz="700" dirty="0" smtClean="0"/>
                <a:t>NGUYEN</a:t>
              </a:r>
              <a:endParaRPr lang="fr-FR" sz="700" dirty="0"/>
            </a:p>
          </p:txBody>
        </p:sp>
        <p:pic>
          <p:nvPicPr>
            <p:cNvPr id="317" name="Picture 356" descr="MCj02403570000[1]"/>
            <p:cNvPicPr>
              <a:picLocks noChangeAspect="1" noChangeArrowheads="1"/>
            </p:cNvPicPr>
            <p:nvPr/>
          </p:nvPicPr>
          <p:blipFill>
            <a:blip r:embed="rId70" cstate="print"/>
            <a:srcRect/>
            <a:stretch>
              <a:fillRect/>
            </a:stretch>
          </p:blipFill>
          <p:spPr bwMode="auto">
            <a:xfrm>
              <a:off x="3741799" y="3603180"/>
              <a:ext cx="360040" cy="432335"/>
            </a:xfrm>
            <a:prstGeom prst="rect">
              <a:avLst/>
            </a:prstGeom>
            <a:noFill/>
            <a:ln w="127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78" name="Groupe 77"/>
          <p:cNvGrpSpPr/>
          <p:nvPr/>
        </p:nvGrpSpPr>
        <p:grpSpPr>
          <a:xfrm>
            <a:off x="10283288" y="1949663"/>
            <a:ext cx="714380" cy="644889"/>
            <a:chOff x="11306345" y="1920280"/>
            <a:chExt cx="714380" cy="644889"/>
          </a:xfrm>
        </p:grpSpPr>
        <p:sp>
          <p:nvSpPr>
            <p:cNvPr id="461" name="Rectangle 460"/>
            <p:cNvSpPr/>
            <p:nvPr/>
          </p:nvSpPr>
          <p:spPr>
            <a:xfrm>
              <a:off x="11306345" y="2350855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Roland MUSSET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318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1483515" y="1920280"/>
              <a:ext cx="360040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sp>
        <p:nvSpPr>
          <p:cNvPr id="209" name="Rectangle 208"/>
          <p:cNvSpPr/>
          <p:nvPr/>
        </p:nvSpPr>
        <p:spPr>
          <a:xfrm>
            <a:off x="4843560" y="8964279"/>
            <a:ext cx="657140" cy="381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Denis BERNARD</a:t>
            </a:r>
          </a:p>
          <a:p>
            <a:pPr algn="ctr"/>
            <a:endParaRPr lang="fr-FR" sz="700" dirty="0">
              <a:solidFill>
                <a:schemeClr val="tx1"/>
              </a:solidFill>
            </a:endParaRPr>
          </a:p>
        </p:txBody>
      </p:sp>
      <p:grpSp>
        <p:nvGrpSpPr>
          <p:cNvPr id="1029" name="Groupe 1028"/>
          <p:cNvGrpSpPr/>
          <p:nvPr/>
        </p:nvGrpSpPr>
        <p:grpSpPr>
          <a:xfrm>
            <a:off x="3634192" y="5358661"/>
            <a:ext cx="714380" cy="654175"/>
            <a:chOff x="3634192" y="5358661"/>
            <a:chExt cx="714380" cy="654175"/>
          </a:xfrm>
        </p:grpSpPr>
        <p:sp>
          <p:nvSpPr>
            <p:cNvPr id="517" name="Rectangle 516"/>
            <p:cNvSpPr/>
            <p:nvPr/>
          </p:nvSpPr>
          <p:spPr>
            <a:xfrm>
              <a:off x="3634192" y="5798522"/>
              <a:ext cx="714380" cy="21431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Benjamin</a:t>
              </a:r>
            </a:p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QUILAIN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8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13193" y="5358661"/>
              <a:ext cx="356379" cy="42842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20" name="Groupe 119"/>
          <p:cNvGrpSpPr/>
          <p:nvPr/>
        </p:nvGrpSpPr>
        <p:grpSpPr>
          <a:xfrm>
            <a:off x="11513368" y="7333105"/>
            <a:ext cx="785818" cy="629133"/>
            <a:chOff x="11617960" y="7333105"/>
            <a:chExt cx="785818" cy="629133"/>
          </a:xfrm>
        </p:grpSpPr>
        <p:sp>
          <p:nvSpPr>
            <p:cNvPr id="440" name="Rectangle 439"/>
            <p:cNvSpPr/>
            <p:nvPr/>
          </p:nvSpPr>
          <p:spPr>
            <a:xfrm>
              <a:off x="11617960" y="7747924"/>
              <a:ext cx="785818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Stéphane DHEILLY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8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832714" y="7333105"/>
              <a:ext cx="356311" cy="428401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74" name="Groupe 73"/>
          <p:cNvGrpSpPr/>
          <p:nvPr/>
        </p:nvGrpSpPr>
        <p:grpSpPr>
          <a:xfrm>
            <a:off x="11527015" y="4693035"/>
            <a:ext cx="714380" cy="651925"/>
            <a:chOff x="10941864" y="4939053"/>
            <a:chExt cx="714380" cy="651925"/>
          </a:xfrm>
        </p:grpSpPr>
        <p:sp>
          <p:nvSpPr>
            <p:cNvPr id="573" name="Rectangle 572"/>
            <p:cNvSpPr/>
            <p:nvPr/>
          </p:nvSpPr>
          <p:spPr>
            <a:xfrm>
              <a:off x="10941864" y="5376664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Pascale HENNION⌂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92" name="Image 591" descr="Image modif.jpg"/>
            <p:cNvPicPr>
              <a:picLocks noChangeAspect="1"/>
            </p:cNvPicPr>
            <p:nvPr/>
          </p:nvPicPr>
          <p:blipFill>
            <a:blip r:embed="rId83" cstate="print"/>
            <a:stretch>
              <a:fillRect/>
            </a:stretch>
          </p:blipFill>
          <p:spPr>
            <a:xfrm rot="16200000">
              <a:off x="11084740" y="4974771"/>
              <a:ext cx="428628" cy="357191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75" name="Groupe 74"/>
          <p:cNvGrpSpPr/>
          <p:nvPr/>
        </p:nvGrpSpPr>
        <p:grpSpPr>
          <a:xfrm>
            <a:off x="12095132" y="4696900"/>
            <a:ext cx="714380" cy="647650"/>
            <a:chOff x="11519068" y="4939908"/>
            <a:chExt cx="714380" cy="647650"/>
          </a:xfrm>
        </p:grpSpPr>
        <p:sp>
          <p:nvSpPr>
            <p:cNvPr id="575" name="Rectangle 574"/>
            <p:cNvSpPr/>
            <p:nvPr/>
          </p:nvSpPr>
          <p:spPr>
            <a:xfrm>
              <a:off x="11519068" y="5373244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Gabriel MUSAT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596" name="Image 595" descr="Image2.jpg"/>
            <p:cNvPicPr>
              <a:picLocks noChangeAspect="1"/>
            </p:cNvPicPr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1681635" y="4939908"/>
              <a:ext cx="389247" cy="426916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</p:pic>
      </p:grpSp>
      <p:grpSp>
        <p:nvGrpSpPr>
          <p:cNvPr id="1031" name="Groupe 1030"/>
          <p:cNvGrpSpPr/>
          <p:nvPr/>
        </p:nvGrpSpPr>
        <p:grpSpPr>
          <a:xfrm>
            <a:off x="10966135" y="4693035"/>
            <a:ext cx="714380" cy="653561"/>
            <a:chOff x="10455811" y="4693035"/>
            <a:chExt cx="714380" cy="653561"/>
          </a:xfrm>
        </p:grpSpPr>
        <p:sp>
          <p:nvSpPr>
            <p:cNvPr id="287" name="Rectangle 286"/>
            <p:cNvSpPr/>
            <p:nvPr/>
          </p:nvSpPr>
          <p:spPr>
            <a:xfrm>
              <a:off x="10455811" y="5132282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Gilles GRASSEAU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8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650963" y="4693035"/>
              <a:ext cx="324076" cy="428479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030" name="Groupe 1029"/>
          <p:cNvGrpSpPr/>
          <p:nvPr/>
        </p:nvGrpSpPr>
        <p:grpSpPr>
          <a:xfrm>
            <a:off x="10001200" y="5371199"/>
            <a:ext cx="766059" cy="653537"/>
            <a:chOff x="12085711" y="4691013"/>
            <a:chExt cx="766059" cy="653537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8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2306751" y="4691013"/>
              <a:ext cx="323979" cy="428431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  <p:sp>
          <p:nvSpPr>
            <p:cNvPr id="320" name="Rectangle 319"/>
            <p:cNvSpPr/>
            <p:nvPr/>
          </p:nvSpPr>
          <p:spPr>
            <a:xfrm>
              <a:off x="12085711" y="5130236"/>
              <a:ext cx="766059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Gilen OYHARCABAl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10447428" y="4696900"/>
            <a:ext cx="784176" cy="637812"/>
            <a:chOff x="9897636" y="4949746"/>
            <a:chExt cx="784176" cy="637812"/>
          </a:xfrm>
        </p:grpSpPr>
        <p:sp>
          <p:nvSpPr>
            <p:cNvPr id="602" name="Rectangle 601"/>
            <p:cNvSpPr/>
            <p:nvPr/>
          </p:nvSpPr>
          <p:spPr>
            <a:xfrm>
              <a:off x="9897636" y="5373244"/>
              <a:ext cx="78417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6">
                      <a:lumMod val="75000"/>
                    </a:schemeClr>
                  </a:solidFill>
                </a:rPr>
                <a:t>Yohan</a:t>
              </a:r>
            </a:p>
            <a:p>
              <a:pPr algn="ctr"/>
              <a:r>
                <a:rPr lang="fr-FR" sz="700" dirty="0" smtClean="0">
                  <a:solidFill>
                    <a:schemeClr val="accent6">
                      <a:lumMod val="75000"/>
                    </a:schemeClr>
                  </a:solidFill>
                </a:rPr>
                <a:t> DE OLIVIEIRA</a:t>
              </a:r>
              <a:endParaRPr lang="fr-FR" sz="7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323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0105308" y="4949746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1028" name="Groupe 1027"/>
          <p:cNvGrpSpPr/>
          <p:nvPr/>
        </p:nvGrpSpPr>
        <p:grpSpPr>
          <a:xfrm>
            <a:off x="2181624" y="5358661"/>
            <a:ext cx="714380" cy="678057"/>
            <a:chOff x="2181624" y="5358661"/>
            <a:chExt cx="714380" cy="678057"/>
          </a:xfrm>
        </p:grpSpPr>
        <p:sp>
          <p:nvSpPr>
            <p:cNvPr id="363" name="Rectangle 362"/>
            <p:cNvSpPr/>
            <p:nvPr/>
          </p:nvSpPr>
          <p:spPr>
            <a:xfrm>
              <a:off x="2181624" y="5822404"/>
              <a:ext cx="714380" cy="21431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1">
                      <a:lumMod val="75000"/>
                    </a:schemeClr>
                  </a:solidFill>
                </a:rPr>
                <a:t>Joao Pedro DE ANDRE</a:t>
              </a:r>
              <a:endParaRPr lang="fr-FR" sz="7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91" name="Image 90"/>
            <p:cNvPicPr>
              <a:picLocks noChangeAspect="1"/>
            </p:cNvPicPr>
            <p:nvPr/>
          </p:nvPicPr>
          <p:blipFill>
            <a:blip r:embed="rId8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360599" y="5358661"/>
              <a:ext cx="356430" cy="428420"/>
            </a:xfrm>
            <a:prstGeom prst="rect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25" name="Groupe 124"/>
          <p:cNvGrpSpPr/>
          <p:nvPr/>
        </p:nvGrpSpPr>
        <p:grpSpPr>
          <a:xfrm>
            <a:off x="11270724" y="1949663"/>
            <a:ext cx="778506" cy="643070"/>
            <a:chOff x="11288460" y="1947379"/>
            <a:chExt cx="778506" cy="643070"/>
          </a:xfrm>
        </p:grpSpPr>
        <p:sp>
          <p:nvSpPr>
            <p:cNvPr id="366" name="Rectangle 365"/>
            <p:cNvSpPr/>
            <p:nvPr/>
          </p:nvSpPr>
          <p:spPr>
            <a:xfrm>
              <a:off x="11288460" y="2376135"/>
              <a:ext cx="77850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Sébastien RATEAU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124" name="Image 123"/>
            <p:cNvPicPr>
              <a:picLocks noChangeAspect="1"/>
            </p:cNvPicPr>
            <p:nvPr/>
          </p:nvPicPr>
          <p:blipFill>
            <a:blip r:embed="rId8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515665" y="1947379"/>
              <a:ext cx="324096" cy="428438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grpSp>
        <p:nvGrpSpPr>
          <p:cNvPr id="127" name="Groupe 126"/>
          <p:cNvGrpSpPr/>
          <p:nvPr/>
        </p:nvGrpSpPr>
        <p:grpSpPr>
          <a:xfrm>
            <a:off x="10777006" y="1949663"/>
            <a:ext cx="714380" cy="648216"/>
            <a:chOff x="10785712" y="1949663"/>
            <a:chExt cx="714380" cy="648216"/>
          </a:xfrm>
        </p:grpSpPr>
        <p:sp>
          <p:nvSpPr>
            <p:cNvPr id="474" name="Rectangle 473"/>
            <p:cNvSpPr/>
            <p:nvPr/>
          </p:nvSpPr>
          <p:spPr>
            <a:xfrm>
              <a:off x="10785712" y="2383565"/>
              <a:ext cx="714380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accent6">
                      <a:lumMod val="75000"/>
                    </a:schemeClr>
                  </a:solidFill>
                </a:rPr>
                <a:t>Julien QUARRE</a:t>
              </a:r>
              <a:endParaRPr lang="fr-FR" sz="7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126" name="Image 125"/>
            <p:cNvPicPr>
              <a:picLocks noChangeAspect="1"/>
            </p:cNvPicPr>
            <p:nvPr/>
          </p:nvPicPr>
          <p:blipFill>
            <a:blip r:embed="rId8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980854" y="1949663"/>
              <a:ext cx="324096" cy="428438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3" name="ZoneTexte 2"/>
          <p:cNvSpPr txBox="1"/>
          <p:nvPr/>
        </p:nvSpPr>
        <p:spPr>
          <a:xfrm>
            <a:off x="4528592" y="321642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*</a:t>
            </a:r>
            <a:endParaRPr lang="fr-FR" dirty="0"/>
          </a:p>
        </p:txBody>
      </p:sp>
      <p:sp>
        <p:nvSpPr>
          <p:cNvPr id="391" name="ZoneTexte 390"/>
          <p:cNvSpPr txBox="1"/>
          <p:nvPr/>
        </p:nvSpPr>
        <p:spPr>
          <a:xfrm>
            <a:off x="1936304" y="8545016"/>
            <a:ext cx="390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*</a:t>
            </a:r>
            <a:endParaRPr lang="fr-FR" dirty="0"/>
          </a:p>
        </p:txBody>
      </p:sp>
      <p:sp>
        <p:nvSpPr>
          <p:cNvPr id="415" name="ZoneTexte 414"/>
          <p:cNvSpPr txBox="1"/>
          <p:nvPr/>
        </p:nvSpPr>
        <p:spPr>
          <a:xfrm>
            <a:off x="3448472" y="786094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*</a:t>
            </a:r>
            <a:endParaRPr lang="fr-FR" dirty="0"/>
          </a:p>
        </p:txBody>
      </p:sp>
      <p:sp>
        <p:nvSpPr>
          <p:cNvPr id="422" name="ZoneTexte 421"/>
          <p:cNvSpPr txBox="1"/>
          <p:nvPr/>
        </p:nvSpPr>
        <p:spPr>
          <a:xfrm>
            <a:off x="1252228" y="6599115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*</a:t>
            </a:r>
            <a:endParaRPr lang="fr-FR" dirty="0"/>
          </a:p>
        </p:txBody>
      </p:sp>
      <p:sp>
        <p:nvSpPr>
          <p:cNvPr id="425" name="ZoneTexte 424"/>
          <p:cNvSpPr txBox="1"/>
          <p:nvPr/>
        </p:nvSpPr>
        <p:spPr>
          <a:xfrm>
            <a:off x="1612268" y="386449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*</a:t>
            </a:r>
            <a:endParaRPr lang="fr-FR" dirty="0"/>
          </a:p>
        </p:txBody>
      </p:sp>
      <p:grpSp>
        <p:nvGrpSpPr>
          <p:cNvPr id="27" name="Groupe 26"/>
          <p:cNvGrpSpPr/>
          <p:nvPr/>
        </p:nvGrpSpPr>
        <p:grpSpPr>
          <a:xfrm>
            <a:off x="10465232" y="5371351"/>
            <a:ext cx="2344280" cy="653385"/>
            <a:chOff x="10455811" y="5335348"/>
            <a:chExt cx="2344280" cy="653385"/>
          </a:xfrm>
        </p:grpSpPr>
        <p:grpSp>
          <p:nvGrpSpPr>
            <p:cNvPr id="70" name="Groupe 69"/>
            <p:cNvGrpSpPr/>
            <p:nvPr/>
          </p:nvGrpSpPr>
          <p:grpSpPr>
            <a:xfrm>
              <a:off x="12085711" y="5340466"/>
              <a:ext cx="714380" cy="643136"/>
              <a:chOff x="11845928" y="5592494"/>
              <a:chExt cx="714380" cy="643136"/>
            </a:xfrm>
          </p:grpSpPr>
          <p:sp>
            <p:nvSpPr>
              <p:cNvPr id="586" name="Rectangle 585"/>
              <p:cNvSpPr/>
              <p:nvPr/>
            </p:nvSpPr>
            <p:spPr>
              <a:xfrm>
                <a:off x="11845928" y="6021316"/>
                <a:ext cx="714380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rtlCol="0" anchor="ctr"/>
              <a:lstStyle/>
              <a:p>
                <a:pPr algn="ctr"/>
                <a:r>
                  <a:rPr lang="fr-FR" sz="700" dirty="0" smtClean="0">
                    <a:solidFill>
                      <a:schemeClr val="tx1"/>
                    </a:solidFill>
                  </a:rPr>
                  <a:t>Julien TUGLER</a:t>
                </a:r>
                <a:endParaRPr lang="fr-FR" sz="7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93" name="Image 592" descr="Image modif 3.jpg"/>
              <p:cNvPicPr>
                <a:picLocks noChangeAspect="1"/>
              </p:cNvPicPr>
              <p:nvPr/>
            </p:nvPicPr>
            <p:blipFill>
              <a:blip r:embed="rId90" cstate="print"/>
              <a:stretch>
                <a:fillRect/>
              </a:stretch>
            </p:blipFill>
            <p:spPr>
              <a:xfrm rot="16200000">
                <a:off x="12005472" y="5628213"/>
                <a:ext cx="428628" cy="357190"/>
              </a:xfrm>
              <a:prstGeom prst="rect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</p:pic>
        </p:grpSp>
        <p:grpSp>
          <p:nvGrpSpPr>
            <p:cNvPr id="69" name="Groupe 68"/>
            <p:cNvGrpSpPr/>
            <p:nvPr/>
          </p:nvGrpSpPr>
          <p:grpSpPr>
            <a:xfrm>
              <a:off x="11584808" y="5340660"/>
              <a:ext cx="714380" cy="642942"/>
              <a:chOff x="11298484" y="5592688"/>
              <a:chExt cx="714380" cy="642942"/>
            </a:xfrm>
          </p:grpSpPr>
          <p:sp>
            <p:nvSpPr>
              <p:cNvPr id="585" name="Rectangle 584"/>
              <p:cNvSpPr/>
              <p:nvPr/>
            </p:nvSpPr>
            <p:spPr>
              <a:xfrm>
                <a:off x="11298484" y="6021316"/>
                <a:ext cx="714380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rtlCol="0" anchor="ctr"/>
              <a:lstStyle/>
              <a:p>
                <a:pPr algn="ctr"/>
                <a:r>
                  <a:rPr lang="fr-FR" sz="700" dirty="0" smtClean="0">
                    <a:solidFill>
                      <a:schemeClr val="tx1"/>
                    </a:solidFill>
                  </a:rPr>
                  <a:t>Igor SEMENIOUK</a:t>
                </a:r>
                <a:endParaRPr lang="fr-FR" sz="7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94" name="Image 593" descr="Image modifiée2.jpg"/>
              <p:cNvPicPr>
                <a:picLocks noChangeAspect="1"/>
              </p:cNvPicPr>
              <p:nvPr/>
            </p:nvPicPr>
            <p:blipFill>
              <a:blip r:embed="rId91" cstate="print"/>
              <a:stretch>
                <a:fillRect/>
              </a:stretch>
            </p:blipFill>
            <p:spPr>
              <a:xfrm rot="16200000">
                <a:off x="11461349" y="5617506"/>
                <a:ext cx="428434" cy="378798"/>
              </a:xfrm>
              <a:prstGeom prst="rect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</p:pic>
        </p:grpSp>
        <p:grpSp>
          <p:nvGrpSpPr>
            <p:cNvPr id="68" name="Groupe 67"/>
            <p:cNvGrpSpPr/>
            <p:nvPr/>
          </p:nvGrpSpPr>
          <p:grpSpPr>
            <a:xfrm>
              <a:off x="11016691" y="5335348"/>
              <a:ext cx="714380" cy="653385"/>
              <a:chOff x="10769228" y="5587375"/>
              <a:chExt cx="714380" cy="653385"/>
            </a:xfrm>
          </p:grpSpPr>
          <p:sp>
            <p:nvSpPr>
              <p:cNvPr id="584" name="Rectangle 583"/>
              <p:cNvSpPr/>
              <p:nvPr/>
            </p:nvSpPr>
            <p:spPr>
              <a:xfrm>
                <a:off x="10769228" y="5997868"/>
                <a:ext cx="714380" cy="2428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rtlCol="0" anchor="ctr"/>
              <a:lstStyle/>
              <a:p>
                <a:pPr algn="ctr"/>
                <a:r>
                  <a:rPr lang="fr-FR" sz="700" dirty="0" smtClean="0">
                    <a:solidFill>
                      <a:schemeClr val="tx1"/>
                    </a:solidFill>
                  </a:rPr>
                  <a:t>Andrea SARTIRANA</a:t>
                </a:r>
                <a:endParaRPr lang="fr-FR" sz="7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53" name="Picture 331" descr="MCj02303690000[1]"/>
              <p:cNvPicPr>
                <a:picLocks noChangeAspect="1" noChangeArrowheads="1"/>
              </p:cNvPicPr>
              <p:nvPr/>
            </p:nvPicPr>
            <p:blipFill>
              <a:blip r:embed="rId38" cstate="print"/>
              <a:srcRect/>
              <a:stretch>
                <a:fillRect/>
              </a:stretch>
            </p:blipFill>
            <p:spPr bwMode="auto">
              <a:xfrm>
                <a:off x="10951384" y="5587375"/>
                <a:ext cx="368833" cy="428628"/>
              </a:xfrm>
              <a:prstGeom prst="rect">
                <a:avLst/>
              </a:prstGeom>
              <a:noFill/>
              <a:ln w="127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</p:spPr>
          </p:pic>
        </p:grpSp>
        <p:grpSp>
          <p:nvGrpSpPr>
            <p:cNvPr id="421" name="Groupe 420"/>
            <p:cNvGrpSpPr/>
            <p:nvPr/>
          </p:nvGrpSpPr>
          <p:grpSpPr>
            <a:xfrm>
              <a:off x="10455811" y="5335530"/>
              <a:ext cx="784176" cy="644652"/>
              <a:chOff x="8920654" y="5298800"/>
              <a:chExt cx="784176" cy="644652"/>
            </a:xfrm>
          </p:grpSpPr>
          <p:sp>
            <p:nvSpPr>
              <p:cNvPr id="423" name="Rectangle 422"/>
              <p:cNvSpPr/>
              <p:nvPr/>
            </p:nvSpPr>
            <p:spPr>
              <a:xfrm>
                <a:off x="8920654" y="5729138"/>
                <a:ext cx="7841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016" tIns="64008" rIns="128016" bIns="64008" rtlCol="0" anchor="ctr"/>
              <a:lstStyle/>
              <a:p>
                <a:pPr algn="ctr"/>
                <a:r>
                  <a:rPr lang="fr-FR" sz="700" dirty="0" smtClean="0">
                    <a:solidFill>
                      <a:srgbClr val="FF0000"/>
                    </a:solidFill>
                  </a:rPr>
                  <a:t>Nicolas</a:t>
                </a:r>
              </a:p>
              <a:p>
                <a:pPr algn="ctr"/>
                <a:r>
                  <a:rPr lang="fr-FR" sz="700" dirty="0" smtClean="0">
                    <a:solidFill>
                      <a:srgbClr val="FF0000"/>
                    </a:solidFill>
                  </a:rPr>
                  <a:t> ROCHE</a:t>
                </a:r>
                <a:endParaRPr lang="fr-FR" sz="7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41" name="Picture 331" descr="MCj02303690000[1]"/>
              <p:cNvPicPr>
                <a:picLocks noChangeAspect="1" noChangeArrowheads="1"/>
              </p:cNvPicPr>
              <p:nvPr/>
            </p:nvPicPr>
            <p:blipFill>
              <a:blip r:embed="rId38" cstate="print"/>
              <a:srcRect/>
              <a:stretch>
                <a:fillRect/>
              </a:stretch>
            </p:blipFill>
            <p:spPr bwMode="auto">
              <a:xfrm>
                <a:off x="9128326" y="5298800"/>
                <a:ext cx="368833" cy="428628"/>
              </a:xfrm>
              <a:prstGeom prst="rect">
                <a:avLst/>
              </a:prstGeom>
              <a:noFill/>
              <a:ln w="12700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</p:spPr>
          </p:pic>
        </p:grpSp>
      </p:grpSp>
      <p:sp>
        <p:nvSpPr>
          <p:cNvPr id="71" name="ZoneTexte 70"/>
          <p:cNvSpPr txBox="1"/>
          <p:nvPr/>
        </p:nvSpPr>
        <p:spPr>
          <a:xfrm>
            <a:off x="6436804" y="9267762"/>
            <a:ext cx="11940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 Chercheurs émérites </a:t>
            </a:r>
            <a:endParaRPr lang="fr-FR" sz="800" dirty="0"/>
          </a:p>
        </p:txBody>
      </p:sp>
      <p:sp>
        <p:nvSpPr>
          <p:cNvPr id="73" name="ZoneTexte 72"/>
          <p:cNvSpPr txBox="1"/>
          <p:nvPr/>
        </p:nvSpPr>
        <p:spPr>
          <a:xfrm>
            <a:off x="6364796" y="9157664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⌂  Ecole</a:t>
            </a:r>
            <a:endParaRPr lang="fr-FR" sz="800" dirty="0"/>
          </a:p>
        </p:txBody>
      </p:sp>
      <p:sp>
        <p:nvSpPr>
          <p:cNvPr id="452" name="ZoneTexte 451"/>
          <p:cNvSpPr txBox="1"/>
          <p:nvPr/>
        </p:nvSpPr>
        <p:spPr>
          <a:xfrm>
            <a:off x="6328792" y="9250578"/>
            <a:ext cx="568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*</a:t>
            </a:r>
            <a:endParaRPr lang="fr-FR" sz="2400" dirty="0"/>
          </a:p>
        </p:txBody>
      </p:sp>
      <p:sp>
        <p:nvSpPr>
          <p:cNvPr id="453" name="ZoneTexte 452"/>
          <p:cNvSpPr txBox="1"/>
          <p:nvPr/>
        </p:nvSpPr>
        <p:spPr>
          <a:xfrm>
            <a:off x="6178846" y="8200294"/>
            <a:ext cx="11940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 Chercheurs émérites </a:t>
            </a:r>
            <a:endParaRPr lang="fr-FR" sz="800" dirty="0"/>
          </a:p>
        </p:txBody>
      </p:sp>
      <p:grpSp>
        <p:nvGrpSpPr>
          <p:cNvPr id="80" name="Groupe 79"/>
          <p:cNvGrpSpPr/>
          <p:nvPr/>
        </p:nvGrpSpPr>
        <p:grpSpPr>
          <a:xfrm>
            <a:off x="10989709" y="4044515"/>
            <a:ext cx="803705" cy="689304"/>
            <a:chOff x="10989709" y="4044515"/>
            <a:chExt cx="803705" cy="689304"/>
          </a:xfrm>
        </p:grpSpPr>
        <p:pic>
          <p:nvPicPr>
            <p:cNvPr id="335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1207145" y="4044515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  <p:sp>
          <p:nvSpPr>
            <p:cNvPr id="30" name="Rectangle 29"/>
            <p:cNvSpPr/>
            <p:nvPr/>
          </p:nvSpPr>
          <p:spPr>
            <a:xfrm>
              <a:off x="10989709" y="4426042"/>
              <a:ext cx="8037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700" dirty="0">
                  <a:solidFill>
                    <a:schemeClr val="accent6">
                      <a:lumMod val="75000"/>
                    </a:schemeClr>
                  </a:solidFill>
                </a:rPr>
                <a:t>Alexandre </a:t>
              </a:r>
            </a:p>
            <a:p>
              <a:pPr algn="ctr"/>
              <a:r>
                <a:rPr lang="fr-FR" sz="700" dirty="0">
                  <a:solidFill>
                    <a:schemeClr val="accent6">
                      <a:lumMod val="75000"/>
                    </a:schemeClr>
                  </a:solidFill>
                </a:rPr>
                <a:t>BONNY</a:t>
              </a:r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11593035" y="4044516"/>
            <a:ext cx="642942" cy="640781"/>
            <a:chOff x="11593035" y="4044516"/>
            <a:chExt cx="642942" cy="640781"/>
          </a:xfrm>
        </p:grpSpPr>
        <p:sp>
          <p:nvSpPr>
            <p:cNvPr id="532" name="Rectangle 531"/>
            <p:cNvSpPr/>
            <p:nvPr/>
          </p:nvSpPr>
          <p:spPr>
            <a:xfrm>
              <a:off x="11593035" y="4470983"/>
              <a:ext cx="642942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Muriel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CERUTTI⌂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26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1730090" y="4044516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442" name="Groupe 441"/>
          <p:cNvGrpSpPr/>
          <p:nvPr/>
        </p:nvGrpSpPr>
        <p:grpSpPr>
          <a:xfrm>
            <a:off x="9929192" y="4702848"/>
            <a:ext cx="784176" cy="637812"/>
            <a:chOff x="9897636" y="4949746"/>
            <a:chExt cx="784176" cy="637812"/>
          </a:xfrm>
        </p:grpSpPr>
        <p:sp>
          <p:nvSpPr>
            <p:cNvPr id="454" name="Rectangle 453"/>
            <p:cNvSpPr/>
            <p:nvPr/>
          </p:nvSpPr>
          <p:spPr>
            <a:xfrm>
              <a:off x="9897636" y="5373244"/>
              <a:ext cx="784176" cy="2143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David</a:t>
              </a:r>
            </a:p>
            <a:p>
              <a:pPr algn="ctr"/>
              <a:r>
                <a:rPr lang="fr-FR" sz="700" dirty="0" smtClean="0">
                  <a:solidFill>
                    <a:schemeClr val="tx1"/>
                  </a:solidFill>
                </a:rPr>
                <a:t>DECOTIGNY</a:t>
              </a:r>
              <a:endParaRPr lang="fr-FR" sz="700" dirty="0">
                <a:solidFill>
                  <a:schemeClr val="tx1"/>
                </a:solidFill>
              </a:endParaRPr>
            </a:p>
          </p:txBody>
        </p:sp>
        <p:pic>
          <p:nvPicPr>
            <p:cNvPr id="455" name="Picture 331" descr="MCj02303690000[1]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10105308" y="4949746"/>
              <a:ext cx="368833" cy="428628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5464</TotalTime>
  <Words>365</Words>
  <Application>Microsoft Office PowerPoint</Application>
  <PresentationFormat>A3 (297 x 420 mm)</PresentationFormat>
  <Paragraphs>217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LLR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dubois</dc:creator>
  <cp:lastModifiedBy>Bizat</cp:lastModifiedBy>
  <cp:revision>308</cp:revision>
  <cp:lastPrinted>2012-02-02T13:03:00Z</cp:lastPrinted>
  <dcterms:created xsi:type="dcterms:W3CDTF">2010-02-12T09:38:49Z</dcterms:created>
  <dcterms:modified xsi:type="dcterms:W3CDTF">2012-02-03T09:05:55Z</dcterms:modified>
</cp:coreProperties>
</file>