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801600" cy="9601200" type="A3"/>
  <p:notesSz cx="6805613" cy="993933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49" autoAdjust="0"/>
    <p:restoredTop sz="94660"/>
  </p:normalViewPr>
  <p:slideViewPr>
    <p:cSldViewPr>
      <p:cViewPr>
        <p:scale>
          <a:sx n="150" d="100"/>
          <a:sy n="150" d="100"/>
        </p:scale>
        <p:origin x="-186" y="120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8397271B-8B21-4F20-B173-F539D31463E6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F262EA3-DF88-42FD-B549-916DAED80D0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F642131C-B075-4EF3-817E-0E69C48D58F8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8"/>
            <a:ext cx="5444490" cy="4472702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88F3F0F3-8DCC-4B8F-82F2-5C7293E5F9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F3F0F3-8DCC-4B8F-82F2-5C7293E5F99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E8A52-82ED-470F-B694-E1B5A1EFA59F}" type="datetimeFigureOut">
              <a:rPr lang="fr-FR" smtClean="0"/>
              <a:pPr/>
              <a:t>28/10/2010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5414-FFED-4FF4-9CB6-EE89519F38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2.jpeg"/><Relationship Id="rId21" Type="http://schemas.openxmlformats.org/officeDocument/2006/relationships/image" Target="../media/image17.jpeg"/><Relationship Id="rId34" Type="http://schemas.openxmlformats.org/officeDocument/2006/relationships/image" Target="../media/image30.jpeg"/><Relationship Id="rId42" Type="http://schemas.openxmlformats.org/officeDocument/2006/relationships/image" Target="../media/image38.jpeg"/><Relationship Id="rId47" Type="http://schemas.openxmlformats.org/officeDocument/2006/relationships/image" Target="../media/image43.jpeg"/><Relationship Id="rId50" Type="http://schemas.openxmlformats.org/officeDocument/2006/relationships/image" Target="../media/image46.jpeg"/><Relationship Id="rId55" Type="http://schemas.openxmlformats.org/officeDocument/2006/relationships/image" Target="../media/image51.jpeg"/><Relationship Id="rId63" Type="http://schemas.openxmlformats.org/officeDocument/2006/relationships/image" Target="../media/image59.wmf"/><Relationship Id="rId68" Type="http://schemas.openxmlformats.org/officeDocument/2006/relationships/image" Target="../media/image64.jpeg"/><Relationship Id="rId76" Type="http://schemas.openxmlformats.org/officeDocument/2006/relationships/image" Target="../media/image72.jpeg"/><Relationship Id="rId84" Type="http://schemas.openxmlformats.org/officeDocument/2006/relationships/image" Target="../media/image80.jpeg"/><Relationship Id="rId89" Type="http://schemas.openxmlformats.org/officeDocument/2006/relationships/image" Target="../media/image85.jpeg"/><Relationship Id="rId97" Type="http://schemas.openxmlformats.org/officeDocument/2006/relationships/image" Target="../media/image93.jpeg"/><Relationship Id="rId7" Type="http://schemas.openxmlformats.org/officeDocument/2006/relationships/image" Target="../media/image3.png"/><Relationship Id="rId71" Type="http://schemas.openxmlformats.org/officeDocument/2006/relationships/image" Target="../media/image67.jpeg"/><Relationship Id="rId92" Type="http://schemas.openxmlformats.org/officeDocument/2006/relationships/image" Target="../media/image88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9" Type="http://schemas.openxmlformats.org/officeDocument/2006/relationships/image" Target="../media/image25.jpeg"/><Relationship Id="rId11" Type="http://schemas.openxmlformats.org/officeDocument/2006/relationships/image" Target="../media/image7.jpeg"/><Relationship Id="rId24" Type="http://schemas.openxmlformats.org/officeDocument/2006/relationships/image" Target="../media/image20.jpeg"/><Relationship Id="rId32" Type="http://schemas.openxmlformats.org/officeDocument/2006/relationships/image" Target="../media/image28.jpeg"/><Relationship Id="rId37" Type="http://schemas.openxmlformats.org/officeDocument/2006/relationships/image" Target="../media/image33.jpeg"/><Relationship Id="rId40" Type="http://schemas.openxmlformats.org/officeDocument/2006/relationships/image" Target="../media/image36.jpeg"/><Relationship Id="rId45" Type="http://schemas.openxmlformats.org/officeDocument/2006/relationships/image" Target="../media/image41.jpeg"/><Relationship Id="rId53" Type="http://schemas.openxmlformats.org/officeDocument/2006/relationships/image" Target="../media/image49.jpeg"/><Relationship Id="rId58" Type="http://schemas.openxmlformats.org/officeDocument/2006/relationships/image" Target="../media/image54.jpeg"/><Relationship Id="rId66" Type="http://schemas.openxmlformats.org/officeDocument/2006/relationships/image" Target="../media/image62.jpeg"/><Relationship Id="rId74" Type="http://schemas.openxmlformats.org/officeDocument/2006/relationships/image" Target="../media/image70.jpeg"/><Relationship Id="rId79" Type="http://schemas.openxmlformats.org/officeDocument/2006/relationships/image" Target="../media/image75.jpeg"/><Relationship Id="rId87" Type="http://schemas.openxmlformats.org/officeDocument/2006/relationships/image" Target="../media/image83.jpeg"/><Relationship Id="rId5" Type="http://schemas.openxmlformats.org/officeDocument/2006/relationships/image" Target="../media/image2.png"/><Relationship Id="rId61" Type="http://schemas.openxmlformats.org/officeDocument/2006/relationships/image" Target="../media/image57.jpeg"/><Relationship Id="rId82" Type="http://schemas.openxmlformats.org/officeDocument/2006/relationships/image" Target="../media/image78.jpeg"/><Relationship Id="rId90" Type="http://schemas.openxmlformats.org/officeDocument/2006/relationships/image" Target="../media/image86.jpeg"/><Relationship Id="rId95" Type="http://schemas.openxmlformats.org/officeDocument/2006/relationships/image" Target="../media/image91.jpeg"/><Relationship Id="rId19" Type="http://schemas.openxmlformats.org/officeDocument/2006/relationships/image" Target="../media/image15.jpeg"/><Relationship Id="rId14" Type="http://schemas.openxmlformats.org/officeDocument/2006/relationships/image" Target="../media/image10.jpeg"/><Relationship Id="rId22" Type="http://schemas.openxmlformats.org/officeDocument/2006/relationships/image" Target="../media/image18.jpeg"/><Relationship Id="rId27" Type="http://schemas.openxmlformats.org/officeDocument/2006/relationships/image" Target="../media/image23.jpeg"/><Relationship Id="rId30" Type="http://schemas.openxmlformats.org/officeDocument/2006/relationships/image" Target="../media/image26.jpeg"/><Relationship Id="rId35" Type="http://schemas.openxmlformats.org/officeDocument/2006/relationships/image" Target="../media/image31.jpeg"/><Relationship Id="rId43" Type="http://schemas.openxmlformats.org/officeDocument/2006/relationships/image" Target="../media/image39.jpeg"/><Relationship Id="rId48" Type="http://schemas.openxmlformats.org/officeDocument/2006/relationships/image" Target="../media/image44.wmf"/><Relationship Id="rId56" Type="http://schemas.openxmlformats.org/officeDocument/2006/relationships/image" Target="../media/image52.jpeg"/><Relationship Id="rId64" Type="http://schemas.openxmlformats.org/officeDocument/2006/relationships/image" Target="../media/image60.jpeg"/><Relationship Id="rId69" Type="http://schemas.openxmlformats.org/officeDocument/2006/relationships/image" Target="../media/image65.jpeg"/><Relationship Id="rId77" Type="http://schemas.openxmlformats.org/officeDocument/2006/relationships/image" Target="../media/image73.jpeg"/><Relationship Id="rId8" Type="http://schemas.openxmlformats.org/officeDocument/2006/relationships/image" Target="../media/image4.jpeg"/><Relationship Id="rId51" Type="http://schemas.openxmlformats.org/officeDocument/2006/relationships/image" Target="../media/image47.jpeg"/><Relationship Id="rId72" Type="http://schemas.openxmlformats.org/officeDocument/2006/relationships/image" Target="../media/image68.jpeg"/><Relationship Id="rId80" Type="http://schemas.openxmlformats.org/officeDocument/2006/relationships/image" Target="../media/image76.jpeg"/><Relationship Id="rId85" Type="http://schemas.openxmlformats.org/officeDocument/2006/relationships/image" Target="../media/image81.jpeg"/><Relationship Id="rId93" Type="http://schemas.openxmlformats.org/officeDocument/2006/relationships/image" Target="../media/image89.jpeg"/><Relationship Id="rId98" Type="http://schemas.openxmlformats.org/officeDocument/2006/relationships/image" Target="../media/image94.jpeg"/><Relationship Id="rId3" Type="http://schemas.openxmlformats.org/officeDocument/2006/relationships/image" Target="../media/image1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5" Type="http://schemas.openxmlformats.org/officeDocument/2006/relationships/image" Target="../media/image21.jpeg"/><Relationship Id="rId33" Type="http://schemas.openxmlformats.org/officeDocument/2006/relationships/image" Target="../media/image29.jpeg"/><Relationship Id="rId38" Type="http://schemas.openxmlformats.org/officeDocument/2006/relationships/image" Target="../media/image34.jpeg"/><Relationship Id="rId46" Type="http://schemas.openxmlformats.org/officeDocument/2006/relationships/image" Target="../media/image42.jpeg"/><Relationship Id="rId59" Type="http://schemas.openxmlformats.org/officeDocument/2006/relationships/image" Target="../media/image55.jpeg"/><Relationship Id="rId67" Type="http://schemas.openxmlformats.org/officeDocument/2006/relationships/image" Target="../media/image63.jpeg"/><Relationship Id="rId20" Type="http://schemas.openxmlformats.org/officeDocument/2006/relationships/image" Target="../media/image16.jpeg"/><Relationship Id="rId41" Type="http://schemas.openxmlformats.org/officeDocument/2006/relationships/image" Target="../media/image37.jpeg"/><Relationship Id="rId54" Type="http://schemas.openxmlformats.org/officeDocument/2006/relationships/image" Target="../media/image50.jpeg"/><Relationship Id="rId62" Type="http://schemas.openxmlformats.org/officeDocument/2006/relationships/image" Target="../media/image58.jpeg"/><Relationship Id="rId70" Type="http://schemas.openxmlformats.org/officeDocument/2006/relationships/image" Target="../media/image66.jpeg"/><Relationship Id="rId75" Type="http://schemas.openxmlformats.org/officeDocument/2006/relationships/image" Target="../media/image71.jpeg"/><Relationship Id="rId83" Type="http://schemas.openxmlformats.org/officeDocument/2006/relationships/image" Target="../media/image79.jpeg"/><Relationship Id="rId88" Type="http://schemas.openxmlformats.org/officeDocument/2006/relationships/image" Target="../media/image84.jpeg"/><Relationship Id="rId91" Type="http://schemas.openxmlformats.org/officeDocument/2006/relationships/image" Target="../media/image87.jpeg"/><Relationship Id="rId96" Type="http://schemas.openxmlformats.org/officeDocument/2006/relationships/image" Target="../media/image92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llr.in2p3.fr/common/images/logo_cnrs.gif" TargetMode="External"/><Relationship Id="rId15" Type="http://schemas.openxmlformats.org/officeDocument/2006/relationships/image" Target="../media/image11.jpeg"/><Relationship Id="rId23" Type="http://schemas.openxmlformats.org/officeDocument/2006/relationships/image" Target="../media/image19.jpeg"/><Relationship Id="rId28" Type="http://schemas.openxmlformats.org/officeDocument/2006/relationships/image" Target="../media/image24.jpeg"/><Relationship Id="rId36" Type="http://schemas.openxmlformats.org/officeDocument/2006/relationships/image" Target="../media/image32.jpeg"/><Relationship Id="rId49" Type="http://schemas.openxmlformats.org/officeDocument/2006/relationships/image" Target="../media/image45.jpeg"/><Relationship Id="rId57" Type="http://schemas.openxmlformats.org/officeDocument/2006/relationships/image" Target="../media/image53.jpeg"/><Relationship Id="rId10" Type="http://schemas.openxmlformats.org/officeDocument/2006/relationships/image" Target="../media/image6.jpeg"/><Relationship Id="rId31" Type="http://schemas.openxmlformats.org/officeDocument/2006/relationships/image" Target="../media/image27.jpeg"/><Relationship Id="rId44" Type="http://schemas.openxmlformats.org/officeDocument/2006/relationships/image" Target="../media/image40.jpeg"/><Relationship Id="rId52" Type="http://schemas.openxmlformats.org/officeDocument/2006/relationships/image" Target="../media/image48.jpeg"/><Relationship Id="rId60" Type="http://schemas.openxmlformats.org/officeDocument/2006/relationships/image" Target="../media/image56.jpeg"/><Relationship Id="rId65" Type="http://schemas.openxmlformats.org/officeDocument/2006/relationships/image" Target="../media/image61.jpeg"/><Relationship Id="rId73" Type="http://schemas.openxmlformats.org/officeDocument/2006/relationships/image" Target="../media/image69.jpeg"/><Relationship Id="rId78" Type="http://schemas.openxmlformats.org/officeDocument/2006/relationships/image" Target="../media/image74.jpeg"/><Relationship Id="rId81" Type="http://schemas.openxmlformats.org/officeDocument/2006/relationships/image" Target="../media/image77.jpeg"/><Relationship Id="rId86" Type="http://schemas.openxmlformats.org/officeDocument/2006/relationships/image" Target="../media/image82.jpeg"/><Relationship Id="rId94" Type="http://schemas.openxmlformats.org/officeDocument/2006/relationships/image" Target="../media/image90.jpeg"/><Relationship Id="rId99" Type="http://schemas.openxmlformats.org/officeDocument/2006/relationships/image" Target="../media/image95.jpeg"/><Relationship Id="rId4" Type="http://schemas.openxmlformats.org/officeDocument/2006/relationships/hyperlink" Target="http://www.cnrs.fr/" TargetMode="External"/><Relationship Id="rId9" Type="http://schemas.openxmlformats.org/officeDocument/2006/relationships/image" Target="../media/image5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9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ctangle à coins arrondis 360"/>
          <p:cNvSpPr/>
          <p:nvPr/>
        </p:nvSpPr>
        <p:spPr>
          <a:xfrm>
            <a:off x="0" y="1028640"/>
            <a:ext cx="6186486" cy="8572560"/>
          </a:xfrm>
          <a:prstGeom prst="roundRect">
            <a:avLst/>
          </a:prstGeom>
          <a:gradFill flip="none" rotWithShape="1">
            <a:gsLst>
              <a:gs pos="50000">
                <a:schemeClr val="accent1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7186618" y="0"/>
            <a:ext cx="1571636" cy="20145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29494" y="0"/>
            <a:ext cx="1213699" cy="437029"/>
          </a:xfrm>
          <a:prstGeom prst="rect">
            <a:avLst/>
          </a:prstGeom>
        </p:spPr>
        <p:txBody>
          <a:bodyPr wrap="none" lIns="128001" tIns="64001" rIns="128001" bIns="64001">
            <a:spAutoFit/>
          </a:bodyPr>
          <a:lstStyle/>
          <a:p>
            <a:pPr algn="ctr"/>
            <a:r>
              <a:rPr lang="fr-FR" sz="2000" dirty="0" smtClean="0">
                <a:solidFill>
                  <a:srgbClr val="FF0000"/>
                </a:solidFill>
              </a:rPr>
              <a:t>Direction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329494" y="785818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Jean-Claude BRIENT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Directeur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29494" y="1500198"/>
            <a:ext cx="114300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Olivier DRAPIER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Directeur adjoint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6900866" y="3300402"/>
            <a:ext cx="2214578" cy="278608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7043742" y="3300402"/>
            <a:ext cx="1700224" cy="400053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Administration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00866" y="5657856"/>
            <a:ext cx="92869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>
                <a:solidFill>
                  <a:schemeClr val="tx1"/>
                </a:solidFill>
              </a:rPr>
              <a:t>Serge JANIN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Logistique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258188" y="4729162"/>
            <a:ext cx="928694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Véronique DUROX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Gestionnaire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15180" y="4086220"/>
            <a:ext cx="178595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Thu BIZAT 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58188" y="5657856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Marie-Thérèse THEODORA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Personnel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72370" y="5657856"/>
            <a:ext cx="107157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Brigitte MAROQUESNE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Mission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29428" y="4872038"/>
            <a:ext cx="92869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Nora AISSOUS</a:t>
            </a:r>
            <a:endParaRPr lang="fr-FR" sz="700" dirty="0">
              <a:solidFill>
                <a:schemeClr val="tx1"/>
              </a:solidFill>
            </a:endParaRP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Secrétaire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43808" y="4872038"/>
            <a:ext cx="9286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Elodie DUBOIS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Assistante de Direction</a:t>
            </a:r>
          </a:p>
          <a:p>
            <a:pPr algn="ctr"/>
            <a:endParaRPr lang="fr-FR" sz="700" dirty="0" smtClean="0">
              <a:solidFill>
                <a:schemeClr val="tx1"/>
              </a:solidFill>
            </a:endParaRPr>
          </a:p>
        </p:txBody>
      </p:sp>
      <p:sp>
        <p:nvSpPr>
          <p:cNvPr id="81" name="Rectangle à coins arrondis 80"/>
          <p:cNvSpPr/>
          <p:nvPr/>
        </p:nvSpPr>
        <p:spPr>
          <a:xfrm>
            <a:off x="10073208" y="6300798"/>
            <a:ext cx="2614136" cy="314327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10401328" y="6300798"/>
            <a:ext cx="2100277" cy="387799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Groupe Mécanique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10615642" y="7086616"/>
            <a:ext cx="178595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 Marc ANDUZE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1401460" y="872969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10301270" y="7800996"/>
            <a:ext cx="85725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Alain BONNEMAISON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0901394" y="780099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Antoine CAUCHOIS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1401460" y="7800996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Luc CHRISTOPHE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901526" y="7729558"/>
            <a:ext cx="78581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Evelyne EDY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0329890" y="8443938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Oscar FEIRRERA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0829956" y="8443938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Michael FROTIN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11372840" y="8443938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Stéphane HORMIGOS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0187014" y="9158318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Pascal MANIGOT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0687080" y="9158318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Philippe MARITAZ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11187146" y="9158318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Patrick POILLEUX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1687212" y="9158318"/>
            <a:ext cx="64294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José VIEIRA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18" name="Rectangle à coins arrondis 117"/>
          <p:cNvSpPr/>
          <p:nvPr/>
        </p:nvSpPr>
        <p:spPr>
          <a:xfrm>
            <a:off x="0" y="1657328"/>
            <a:ext cx="161445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9" name="ZoneTexte 118"/>
          <p:cNvSpPr txBox="1"/>
          <p:nvPr/>
        </p:nvSpPr>
        <p:spPr>
          <a:xfrm>
            <a:off x="0" y="1657328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BABAR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-100058" y="2371708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Denis BERNARD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</a:t>
            </a:r>
          </a:p>
          <a:p>
            <a:pPr algn="ctr"/>
            <a:r>
              <a:rPr lang="fr-FR" sz="700" b="1" smtClean="0">
                <a:solidFill>
                  <a:schemeClr val="tx1"/>
                </a:solidFill>
              </a:rPr>
              <a:t>+ ASTRO</a:t>
            </a:r>
            <a:endParaRPr lang="fr-FR" sz="700" b="1" dirty="0" smtClean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57198" y="2300270"/>
            <a:ext cx="814438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Marc VERDERI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 ILC)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188" name="Rectangle à coins arrondis 187"/>
          <p:cNvSpPr/>
          <p:nvPr/>
        </p:nvSpPr>
        <p:spPr>
          <a:xfrm>
            <a:off x="0" y="3586154"/>
            <a:ext cx="1785950" cy="250033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9" name="ZoneTexte 188"/>
          <p:cNvSpPr txBox="1"/>
          <p:nvPr/>
        </p:nvSpPr>
        <p:spPr>
          <a:xfrm>
            <a:off x="71438" y="3586154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ILC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500066" y="4300534"/>
            <a:ext cx="92869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Vincent BOUDRY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-114256" y="5014914"/>
            <a:ext cx="72857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70C0"/>
                </a:solidFill>
              </a:rPr>
              <a:t>Muhammad </a:t>
            </a:r>
          </a:p>
          <a:p>
            <a:pPr algn="ctr"/>
            <a:r>
              <a:rPr lang="fr-FR" sz="700" dirty="0" smtClean="0">
                <a:solidFill>
                  <a:srgbClr val="0070C0"/>
                </a:solidFill>
              </a:rPr>
              <a:t>AMJAD</a:t>
            </a:r>
            <a:endParaRPr lang="fr-FR" sz="700" dirty="0">
              <a:solidFill>
                <a:srgbClr val="0070C0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400008" y="5014914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70C0"/>
                </a:solidFill>
              </a:rPr>
              <a:t>Khaled BELKHADI</a:t>
            </a:r>
            <a:endParaRPr lang="fr-FR" sz="700" dirty="0">
              <a:solidFill>
                <a:srgbClr val="0070C0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743000" y="5014914"/>
            <a:ext cx="80001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Jean-Claude BRIENT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-100058" y="565785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Daniel JEANS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757198" y="5657856"/>
            <a:ext cx="65714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rgbClr val="00B050"/>
                </a:solidFill>
              </a:rPr>
              <a:t>Mangi</a:t>
            </a:r>
            <a:r>
              <a:rPr lang="fr-FR" sz="700" dirty="0" smtClean="0">
                <a:solidFill>
                  <a:srgbClr val="00B050"/>
                </a:solidFill>
              </a:rPr>
              <a:t> RUAN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14388" y="558641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Henri VIDEAU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 GALOP)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00008" y="5657856"/>
            <a:ext cx="65714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André ROUGE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210" name="Rectangle à coins arrondis 209"/>
          <p:cNvSpPr/>
          <p:nvPr/>
        </p:nvSpPr>
        <p:spPr>
          <a:xfrm>
            <a:off x="0" y="6157922"/>
            <a:ext cx="1357322" cy="7858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1" name="ZoneTexte 210"/>
          <p:cNvSpPr txBox="1"/>
          <p:nvPr/>
        </p:nvSpPr>
        <p:spPr>
          <a:xfrm>
            <a:off x="100058" y="6086484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NA50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14" name="Rectangle à coins arrondis 213"/>
          <p:cNvSpPr/>
          <p:nvPr/>
        </p:nvSpPr>
        <p:spPr>
          <a:xfrm>
            <a:off x="1720280" y="1200200"/>
            <a:ext cx="3240360" cy="371477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5" name="ZoneTexte 214"/>
          <p:cNvSpPr txBox="1"/>
          <p:nvPr/>
        </p:nvSpPr>
        <p:spPr>
          <a:xfrm>
            <a:off x="1828768" y="1300138"/>
            <a:ext cx="785818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CMS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28628" y="6372236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Louis KLUBERG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262" name="Rectangle à coins arrondis 261"/>
          <p:cNvSpPr/>
          <p:nvPr/>
        </p:nvSpPr>
        <p:spPr>
          <a:xfrm>
            <a:off x="0" y="7158054"/>
            <a:ext cx="1471578" cy="92869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3" name="ZoneTexte 262"/>
          <p:cNvSpPr txBox="1"/>
          <p:nvPr/>
        </p:nvSpPr>
        <p:spPr>
          <a:xfrm>
            <a:off x="0" y="7158054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CNAO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400008" y="7515244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Maurice HAGUENAUER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(+CMS)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02" name="Rectangle à coins arrondis 301"/>
          <p:cNvSpPr/>
          <p:nvPr/>
        </p:nvSpPr>
        <p:spPr>
          <a:xfrm>
            <a:off x="185694" y="8301062"/>
            <a:ext cx="1285884" cy="8572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3" name="ZoneTexte 302"/>
          <p:cNvSpPr txBox="1"/>
          <p:nvPr/>
        </p:nvSpPr>
        <p:spPr>
          <a:xfrm>
            <a:off x="185694" y="8301062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PHENIX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42884" y="8586814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Frédéric FLEURET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312" name="Rectangle à coins arrondis 311"/>
          <p:cNvSpPr/>
          <p:nvPr/>
        </p:nvSpPr>
        <p:spPr>
          <a:xfrm>
            <a:off x="1936304" y="5016624"/>
            <a:ext cx="1908306" cy="8572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3" name="ZoneTexte 312"/>
          <p:cNvSpPr txBox="1"/>
          <p:nvPr/>
        </p:nvSpPr>
        <p:spPr>
          <a:xfrm>
            <a:off x="1900206" y="4943476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GALOP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1900206" y="558641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err="1" smtClean="0">
                <a:solidFill>
                  <a:schemeClr val="tx1"/>
                </a:solidFill>
              </a:rPr>
              <a:t>Arnd</a:t>
            </a:r>
            <a:r>
              <a:rPr lang="fr-FR" sz="700" b="1" dirty="0" smtClean="0">
                <a:solidFill>
                  <a:schemeClr val="tx1"/>
                </a:solidFill>
              </a:rPr>
              <a:t> SPECKA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318" name="Rectangle 317"/>
          <p:cNvSpPr/>
          <p:nvPr/>
        </p:nvSpPr>
        <p:spPr>
          <a:xfrm>
            <a:off x="2543148" y="565785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Ahmed BEN ISMAIL</a:t>
            </a:r>
            <a:endParaRPr lang="fr-FR" sz="700" dirty="0">
              <a:solidFill>
                <a:schemeClr val="tx1"/>
              </a:solidFill>
            </a:endParaRPr>
          </a:p>
        </p:txBody>
      </p:sp>
      <p:cxnSp>
        <p:nvCxnSpPr>
          <p:cNvPr id="321" name="Connecteur droit 320"/>
          <p:cNvCxnSpPr>
            <a:stCxn id="4" idx="2"/>
          </p:cNvCxnSpPr>
          <p:nvPr/>
        </p:nvCxnSpPr>
        <p:spPr>
          <a:xfrm rot="5400000">
            <a:off x="7336621" y="2650333"/>
            <a:ext cx="127163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à coins arrondis 321"/>
          <p:cNvSpPr/>
          <p:nvPr/>
        </p:nvSpPr>
        <p:spPr>
          <a:xfrm>
            <a:off x="8401064" y="7086616"/>
            <a:ext cx="1571636" cy="136684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5" name="ZoneTexte 324"/>
          <p:cNvSpPr txBox="1"/>
          <p:nvPr/>
        </p:nvSpPr>
        <p:spPr>
          <a:xfrm>
            <a:off x="8329626" y="7086616"/>
            <a:ext cx="1785950" cy="390862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 smtClean="0">
                <a:solidFill>
                  <a:srgbClr val="FF0000"/>
                </a:solidFill>
              </a:rPr>
              <a:t>Système -Qualité</a:t>
            </a:r>
            <a:endParaRPr lang="fr-FR" sz="1700" dirty="0">
              <a:solidFill>
                <a:srgbClr val="FF0000"/>
              </a:solidFill>
            </a:endParaRPr>
          </a:p>
        </p:txBody>
      </p:sp>
      <p:sp>
        <p:nvSpPr>
          <p:cNvPr id="326" name="Rectangle 325"/>
          <p:cNvSpPr/>
          <p:nvPr/>
        </p:nvSpPr>
        <p:spPr>
          <a:xfrm>
            <a:off x="8543940" y="8015310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Catherine CLERC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27" name="Rectangle 326"/>
          <p:cNvSpPr/>
          <p:nvPr/>
        </p:nvSpPr>
        <p:spPr>
          <a:xfrm>
            <a:off x="9258320" y="8015310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Sandrine COUTURIER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11944344" y="8443938"/>
            <a:ext cx="71438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Abdelhamid KHALED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32" name="Rectangle 331"/>
          <p:cNvSpPr/>
          <p:nvPr/>
        </p:nvSpPr>
        <p:spPr>
          <a:xfrm>
            <a:off x="11944344" y="9101134"/>
            <a:ext cx="85725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Elizabeth ZLATEVSKI</a:t>
            </a:r>
          </a:p>
          <a:p>
            <a:pPr algn="ctr"/>
            <a:endParaRPr lang="fr-FR" sz="700" dirty="0" smtClean="0">
              <a:solidFill>
                <a:schemeClr val="tx1"/>
              </a:solidFill>
            </a:endParaRPr>
          </a:p>
        </p:txBody>
      </p:sp>
      <p:cxnSp>
        <p:nvCxnSpPr>
          <p:cNvPr id="340" name="Connecteur droit 339"/>
          <p:cNvCxnSpPr/>
          <p:nvPr/>
        </p:nvCxnSpPr>
        <p:spPr>
          <a:xfrm rot="10800000">
            <a:off x="2400272" y="585758"/>
            <a:ext cx="478634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eur droit 340"/>
          <p:cNvCxnSpPr/>
          <p:nvPr/>
        </p:nvCxnSpPr>
        <p:spPr>
          <a:xfrm rot="10800000">
            <a:off x="8758254" y="585758"/>
            <a:ext cx="157163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eur droit 342"/>
          <p:cNvCxnSpPr/>
          <p:nvPr/>
        </p:nvCxnSpPr>
        <p:spPr>
          <a:xfrm rot="5400000">
            <a:off x="6079329" y="3836187"/>
            <a:ext cx="650085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Connecteur droit 345"/>
          <p:cNvCxnSpPr/>
          <p:nvPr/>
        </p:nvCxnSpPr>
        <p:spPr>
          <a:xfrm rot="10800000">
            <a:off x="9329758" y="4443410"/>
            <a:ext cx="100013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cteur droit 355"/>
          <p:cNvCxnSpPr/>
          <p:nvPr/>
        </p:nvCxnSpPr>
        <p:spPr>
          <a:xfrm rot="10800000">
            <a:off x="9329758" y="6657988"/>
            <a:ext cx="74345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cteur droit 358"/>
          <p:cNvCxnSpPr/>
          <p:nvPr/>
        </p:nvCxnSpPr>
        <p:spPr>
          <a:xfrm rot="10800000">
            <a:off x="9115444" y="4300534"/>
            <a:ext cx="21431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cteur droit 361"/>
          <p:cNvCxnSpPr/>
          <p:nvPr/>
        </p:nvCxnSpPr>
        <p:spPr>
          <a:xfrm rot="5400000">
            <a:off x="2190720" y="795310"/>
            <a:ext cx="428628" cy="95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 droit 363"/>
          <p:cNvCxnSpPr/>
          <p:nvPr/>
        </p:nvCxnSpPr>
        <p:spPr>
          <a:xfrm rot="10800000">
            <a:off x="6186486" y="4300534"/>
            <a:ext cx="71438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Rectangle à coins arrondis 344"/>
          <p:cNvSpPr/>
          <p:nvPr/>
        </p:nvSpPr>
        <p:spPr>
          <a:xfrm>
            <a:off x="4960640" y="3157526"/>
            <a:ext cx="1082970" cy="271464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5" name="ZoneTexte 354"/>
          <p:cNvSpPr txBox="1"/>
          <p:nvPr/>
        </p:nvSpPr>
        <p:spPr>
          <a:xfrm>
            <a:off x="4888632" y="3144416"/>
            <a:ext cx="1214446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T2K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57" name="Rectangle 356"/>
          <p:cNvSpPr/>
          <p:nvPr/>
        </p:nvSpPr>
        <p:spPr>
          <a:xfrm>
            <a:off x="5106366" y="378906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Michel GONIN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(+PHENIX)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58" name="Rectangle 357"/>
          <p:cNvSpPr/>
          <p:nvPr/>
        </p:nvSpPr>
        <p:spPr>
          <a:xfrm>
            <a:off x="4890342" y="4586856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Magali BESNIER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360" name="Rectangle 359"/>
          <p:cNvSpPr/>
          <p:nvPr/>
        </p:nvSpPr>
        <p:spPr>
          <a:xfrm>
            <a:off x="5465836" y="458685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Christophe BRONNER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890342" y="530123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Joao Pedro DE ANDRE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8" name="Rectangle 367"/>
          <p:cNvSpPr/>
          <p:nvPr/>
        </p:nvSpPr>
        <p:spPr>
          <a:xfrm>
            <a:off x="5394398" y="5301236"/>
            <a:ext cx="78581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Olivier DRAPIER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(+PHENIX)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38" name="Rectangle 337"/>
          <p:cNvSpPr/>
          <p:nvPr/>
        </p:nvSpPr>
        <p:spPr>
          <a:xfrm>
            <a:off x="1271462" y="5014914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rgbClr val="00B050"/>
                </a:solidFill>
              </a:rPr>
              <a:t>Hayg</a:t>
            </a:r>
            <a:r>
              <a:rPr lang="fr-FR" sz="700" dirty="0" smtClean="0">
                <a:solidFill>
                  <a:srgbClr val="00B050"/>
                </a:solidFill>
              </a:rPr>
              <a:t> GULER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394" name="Rectangle à coins arrondis 393"/>
          <p:cNvSpPr/>
          <p:nvPr/>
        </p:nvSpPr>
        <p:spPr>
          <a:xfrm>
            <a:off x="1614454" y="6015046"/>
            <a:ext cx="4357718" cy="32861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5" name="ZoneTexte 394"/>
          <p:cNvSpPr txBox="1"/>
          <p:nvPr/>
        </p:nvSpPr>
        <p:spPr>
          <a:xfrm>
            <a:off x="1614454" y="6086484"/>
            <a:ext cx="2143140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ASTRONOMIE GAMMA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3328966" y="6586550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err="1" smtClean="0">
                <a:solidFill>
                  <a:schemeClr val="tx1"/>
                </a:solidFill>
              </a:rPr>
              <a:t>Berrie</a:t>
            </a:r>
            <a:r>
              <a:rPr lang="fr-FR" sz="700" b="1" dirty="0" smtClean="0">
                <a:solidFill>
                  <a:schemeClr val="tx1"/>
                </a:solidFill>
              </a:rPr>
              <a:t> GIEBELS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398" name="Rectangle à coins arrondis 397"/>
          <p:cNvSpPr/>
          <p:nvPr/>
        </p:nvSpPr>
        <p:spPr>
          <a:xfrm>
            <a:off x="1685892" y="6943740"/>
            <a:ext cx="2571768" cy="221457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9" name="ZoneTexte 398"/>
          <p:cNvSpPr txBox="1"/>
          <p:nvPr/>
        </p:nvSpPr>
        <p:spPr>
          <a:xfrm>
            <a:off x="1900206" y="6943740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HESS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05" name="Rectangle 404"/>
          <p:cNvSpPr/>
          <p:nvPr/>
        </p:nvSpPr>
        <p:spPr>
          <a:xfrm>
            <a:off x="3094132" y="7750078"/>
            <a:ext cx="785818" cy="371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Louis Marie CHOUNET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06" name="Rectangle 405"/>
          <p:cNvSpPr/>
          <p:nvPr/>
        </p:nvSpPr>
        <p:spPr>
          <a:xfrm>
            <a:off x="3594198" y="7750078"/>
            <a:ext cx="78581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Bernard DEGRANGE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07" name="Rectangle 406"/>
          <p:cNvSpPr/>
          <p:nvPr/>
        </p:nvSpPr>
        <p:spPr>
          <a:xfrm>
            <a:off x="2614586" y="8515376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Gérard FONTAINE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08" name="Rectangle 407"/>
          <p:cNvSpPr/>
          <p:nvPr/>
        </p:nvSpPr>
        <p:spPr>
          <a:xfrm>
            <a:off x="3114652" y="851537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Bruno KHELIFI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09" name="Rectangle 408"/>
          <p:cNvSpPr/>
          <p:nvPr/>
        </p:nvSpPr>
        <p:spPr>
          <a:xfrm>
            <a:off x="3614718" y="8515376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Hélène LAFFON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2" name="Rectangle 411"/>
          <p:cNvSpPr/>
          <p:nvPr/>
        </p:nvSpPr>
        <p:spPr>
          <a:xfrm>
            <a:off x="1828768" y="7372368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3" name="Rectangle 412"/>
          <p:cNvSpPr/>
          <p:nvPr/>
        </p:nvSpPr>
        <p:spPr>
          <a:xfrm>
            <a:off x="1471578" y="8443938"/>
            <a:ext cx="114300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Mathieu JACOBÉ</a:t>
            </a:r>
            <a:endParaRPr lang="fr-FR" sz="700" dirty="0">
              <a:solidFill>
                <a:schemeClr val="tx1"/>
              </a:solidFill>
            </a:endParaRP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 DE NAUROIS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14" name="Rectangle 413"/>
          <p:cNvSpPr/>
          <p:nvPr/>
        </p:nvSpPr>
        <p:spPr>
          <a:xfrm>
            <a:off x="1614454" y="7800996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Yvonne BECHERINI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415" name="Rectangle 414"/>
          <p:cNvSpPr/>
          <p:nvPr/>
        </p:nvSpPr>
        <p:spPr>
          <a:xfrm>
            <a:off x="2594066" y="7750078"/>
            <a:ext cx="78581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François BRUN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6" name="Rectangle à coins arrondis 415"/>
          <p:cNvSpPr/>
          <p:nvPr/>
        </p:nvSpPr>
        <p:spPr>
          <a:xfrm>
            <a:off x="4400536" y="6586550"/>
            <a:ext cx="1500198" cy="19288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17" name="ZoneTexte 416"/>
          <p:cNvSpPr txBox="1"/>
          <p:nvPr/>
        </p:nvSpPr>
        <p:spPr>
          <a:xfrm>
            <a:off x="4471974" y="6657988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FERMI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419" name="Rectangle 418"/>
          <p:cNvSpPr/>
          <p:nvPr/>
        </p:nvSpPr>
        <p:spPr>
          <a:xfrm>
            <a:off x="4471974" y="7300930"/>
            <a:ext cx="78581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fr-FR" sz="700" dirty="0" smtClean="0">
              <a:solidFill>
                <a:schemeClr val="tx1"/>
              </a:solidFill>
            </a:endParaRP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Philippe BRUEL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 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5043478" y="737236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Pascal FORTIN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424" name="Rectangle 423"/>
          <p:cNvSpPr/>
          <p:nvPr/>
        </p:nvSpPr>
        <p:spPr>
          <a:xfrm>
            <a:off x="4471974" y="8015310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tx1"/>
                </a:solidFill>
              </a:rPr>
              <a:t>Deidre</a:t>
            </a:r>
            <a:r>
              <a:rPr lang="fr-FR" sz="700" dirty="0" smtClean="0">
                <a:solidFill>
                  <a:schemeClr val="tx1"/>
                </a:solidFill>
              </a:rPr>
              <a:t> HORAN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25" name="Rectangle 424"/>
          <p:cNvSpPr/>
          <p:nvPr/>
        </p:nvSpPr>
        <p:spPr>
          <a:xfrm>
            <a:off x="5043478" y="8015310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David SANCHEZ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9" name="Rectangle à coins arrondis 428"/>
          <p:cNvSpPr/>
          <p:nvPr/>
        </p:nvSpPr>
        <p:spPr>
          <a:xfrm>
            <a:off x="4329098" y="8586814"/>
            <a:ext cx="1071570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27" name="Rectangle 426"/>
          <p:cNvSpPr/>
          <p:nvPr/>
        </p:nvSpPr>
        <p:spPr>
          <a:xfrm>
            <a:off x="2185958" y="8515376"/>
            <a:ext cx="78581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Stephan FEGAN (+FERMI)</a:t>
            </a:r>
            <a:endParaRPr lang="fr-FR" sz="700" dirty="0">
              <a:solidFill>
                <a:srgbClr val="00B050"/>
              </a:solidFill>
            </a:endParaRPr>
          </a:p>
        </p:txBody>
      </p:sp>
      <p:pic>
        <p:nvPicPr>
          <p:cNvPr id="267" name="Image 266" descr="logo_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3008" y="8761040"/>
            <a:ext cx="571504" cy="51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" name="Image 267" descr="CNRS Centre National de la recherche scientifique">
            <a:hlinkClick r:id="rId4" tgtFrame="_blank"/>
          </p:cNvPr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9065096" y="8761040"/>
            <a:ext cx="928694" cy="44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" name="Image 26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614454" cy="90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8" name="Rectangle 277"/>
          <p:cNvSpPr/>
          <p:nvPr/>
        </p:nvSpPr>
        <p:spPr>
          <a:xfrm>
            <a:off x="1900206" y="6515112"/>
            <a:ext cx="785818" cy="371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Patrick FLEURY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273" name="Image 272" descr="d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8570" y="1943080"/>
            <a:ext cx="327272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74" name="Image 273" descr="Image modif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6200000">
            <a:off x="935793" y="1978799"/>
            <a:ext cx="428629" cy="35719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75" name="Image 274" descr="Image modif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6200000">
            <a:off x="711433" y="3917671"/>
            <a:ext cx="448720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76" name="Image 275" descr="Image modif 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6200000">
            <a:off x="75560" y="4624981"/>
            <a:ext cx="428628" cy="351237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79" name="Image 278" descr="Image modif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42884" y="4586286"/>
            <a:ext cx="328811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0" name="Image 279" descr="Image modif 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6200000">
            <a:off x="1373164" y="4613262"/>
            <a:ext cx="436522" cy="38257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1" name="Image 280" descr="Image modif 3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16200000">
            <a:off x="71393" y="5272091"/>
            <a:ext cx="428628" cy="342902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2" name="Image 281" descr="Image modif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16200000">
            <a:off x="922602" y="5278138"/>
            <a:ext cx="428628" cy="33080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3" name="Image 282" descr="Image modif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400140" y="5229228"/>
            <a:ext cx="357190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4" name="Image 283" descr="Image modifiée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85694" y="6372236"/>
            <a:ext cx="347995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5" name="Image 284" descr="Image modif 2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16200000">
            <a:off x="292851" y="8622533"/>
            <a:ext cx="428628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6" name="Image 285" descr="Image modif 2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 rot="16200000">
            <a:off x="3568416" y="6275662"/>
            <a:ext cx="428628" cy="33602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7" name="Image 286" descr="Image modif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 rot="16200000">
            <a:off x="3258314" y="7443020"/>
            <a:ext cx="428628" cy="32836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8" name="Image 287" descr="Image modif 3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 rot="16200000">
            <a:off x="1790586" y="8124930"/>
            <a:ext cx="433555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89" name="Image 288" descr="Image modif 2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 rot="16200000">
            <a:off x="3221808" y="8122468"/>
            <a:ext cx="428630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90" name="Image 289" descr="Image modif 2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16200000">
            <a:off x="3726350" y="8117992"/>
            <a:ext cx="428628" cy="36614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91" name="Image 290" descr="Image modif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400272" y="8086748"/>
            <a:ext cx="345758" cy="42259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92" name="Image 291" descr="Image mod 2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4686288" y="7586682"/>
            <a:ext cx="344640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93" name="Image 292" descr="Image modif 2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5186354" y="6943740"/>
            <a:ext cx="371094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94" name="Image 293" descr="Image modif 2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 rot="16200000">
            <a:off x="2063525" y="5280223"/>
            <a:ext cx="439007" cy="337016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295" name="Image 294" descr="image modifiée3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 rot="16200000">
            <a:off x="2711724" y="5274966"/>
            <a:ext cx="428629" cy="337153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07" name="Image 306" descr="Image modif2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 rot="16200000">
            <a:off x="5279221" y="3401899"/>
            <a:ext cx="440109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09" name="Image 308" descr="Image modif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 rot="16200000">
            <a:off x="5055839" y="4207044"/>
            <a:ext cx="454824" cy="35719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10" name="Image 309" descr="Image modif2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5608712" y="4158228"/>
            <a:ext cx="357190" cy="421485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11" name="Image 310" descr="Image modifiée 2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 rot="16200000">
            <a:off x="5059247" y="4918017"/>
            <a:ext cx="433908" cy="3430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19" name="Image 318" descr="Image modif2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 rot="16200000">
            <a:off x="7792427" y="3694726"/>
            <a:ext cx="428628" cy="35436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20" name="Image 319" descr="nora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7115180" y="4443410"/>
            <a:ext cx="357190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28" name="Image 327" descr="Image modif2.jpg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 rot="16200000">
            <a:off x="7784155" y="4488816"/>
            <a:ext cx="428628" cy="337817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33" name="Image 332" descr="Image 2.jpg"/>
          <p:cNvPicPr>
            <a:picLocks noChangeAspect="1"/>
          </p:cNvPicPr>
          <p:nvPr/>
        </p:nvPicPr>
        <p:blipFill>
          <a:blip r:embed="rId36" cstate="print"/>
          <a:stretch>
            <a:fillRect/>
          </a:stretch>
        </p:blipFill>
        <p:spPr>
          <a:xfrm>
            <a:off x="8543940" y="4443410"/>
            <a:ext cx="357190" cy="44648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34" name="Image 333" descr="Image modif.jpg"/>
          <p:cNvPicPr>
            <a:picLocks noChangeAspect="1"/>
          </p:cNvPicPr>
          <p:nvPr/>
        </p:nvPicPr>
        <p:blipFill>
          <a:blip r:embed="rId37" cstate="print"/>
          <a:stretch>
            <a:fillRect/>
          </a:stretch>
        </p:blipFill>
        <p:spPr>
          <a:xfrm>
            <a:off x="7115180" y="5229228"/>
            <a:ext cx="357190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77" name="Image 376" descr="Image modif2.jpg"/>
          <p:cNvPicPr>
            <a:picLocks noChangeAspect="1"/>
          </p:cNvPicPr>
          <p:nvPr/>
        </p:nvPicPr>
        <p:blipFill>
          <a:blip r:embed="rId38" cstate="print"/>
          <a:stretch>
            <a:fillRect/>
          </a:stretch>
        </p:blipFill>
        <p:spPr>
          <a:xfrm rot="16200000">
            <a:off x="11286105" y="6701904"/>
            <a:ext cx="445023" cy="35719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78" name="Image 377" descr="Image modifiée2.jpg"/>
          <p:cNvPicPr>
            <a:picLocks noChangeAspect="1"/>
          </p:cNvPicPr>
          <p:nvPr/>
        </p:nvPicPr>
        <p:blipFill>
          <a:blip r:embed="rId39" cstate="print"/>
          <a:stretch>
            <a:fillRect/>
          </a:stretch>
        </p:blipFill>
        <p:spPr>
          <a:xfrm rot="16200000">
            <a:off x="10510798" y="7405774"/>
            <a:ext cx="442340" cy="3755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79" name="Image 378" descr="Image modif 2.jpg"/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 rot="16200000">
            <a:off x="11003318" y="7413320"/>
            <a:ext cx="439095" cy="35719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80" name="Image 379" descr="Image modif2.jpg"/>
          <p:cNvPicPr>
            <a:picLocks noChangeAspect="1"/>
          </p:cNvPicPr>
          <p:nvPr/>
        </p:nvPicPr>
        <p:blipFill>
          <a:blip r:embed="rId41" cstate="print"/>
          <a:stretch>
            <a:fillRect/>
          </a:stretch>
        </p:blipFill>
        <p:spPr>
          <a:xfrm rot="16200000">
            <a:off x="12080691" y="7407517"/>
            <a:ext cx="428628" cy="35833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81" name="Image 380" descr="Image modif3.jpg"/>
          <p:cNvPicPr>
            <a:picLocks noChangeAspect="1"/>
          </p:cNvPicPr>
          <p:nvPr/>
        </p:nvPicPr>
        <p:blipFill>
          <a:blip r:embed="rId42" cstate="print"/>
          <a:stretch>
            <a:fillRect/>
          </a:stretch>
        </p:blipFill>
        <p:spPr>
          <a:xfrm rot="16200000">
            <a:off x="10510790" y="8048724"/>
            <a:ext cx="428628" cy="361799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82" name="Image 381" descr="Image modif2.jpg"/>
          <p:cNvPicPr>
            <a:picLocks noChangeAspect="1"/>
          </p:cNvPicPr>
          <p:nvPr/>
        </p:nvPicPr>
        <p:blipFill>
          <a:blip r:embed="rId43" cstate="print"/>
          <a:stretch>
            <a:fillRect/>
          </a:stretch>
        </p:blipFill>
        <p:spPr>
          <a:xfrm rot="16200000">
            <a:off x="10998152" y="8061428"/>
            <a:ext cx="428628" cy="336392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83" name="Image 382" descr="Image modif.jpg"/>
          <p:cNvPicPr>
            <a:picLocks noChangeAspect="1"/>
          </p:cNvPicPr>
          <p:nvPr/>
        </p:nvPicPr>
        <p:blipFill>
          <a:blip r:embed="rId44" cstate="print"/>
          <a:stretch>
            <a:fillRect/>
          </a:stretch>
        </p:blipFill>
        <p:spPr>
          <a:xfrm rot="16200000">
            <a:off x="11569596" y="8061488"/>
            <a:ext cx="428628" cy="33627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84" name="Image 383" descr="Image modif2.jpg"/>
          <p:cNvPicPr>
            <a:picLocks noChangeAspect="1"/>
          </p:cNvPicPr>
          <p:nvPr/>
        </p:nvPicPr>
        <p:blipFill>
          <a:blip r:embed="rId45" cstate="print"/>
          <a:stretch>
            <a:fillRect/>
          </a:stretch>
        </p:blipFill>
        <p:spPr>
          <a:xfrm>
            <a:off x="12115840" y="8015310"/>
            <a:ext cx="357190" cy="44927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85" name="Image 384" descr="Image modif 3.jpg"/>
          <p:cNvPicPr>
            <a:picLocks noChangeAspect="1"/>
          </p:cNvPicPr>
          <p:nvPr/>
        </p:nvPicPr>
        <p:blipFill>
          <a:blip r:embed="rId46" cstate="print"/>
          <a:stretch>
            <a:fillRect/>
          </a:stretch>
        </p:blipFill>
        <p:spPr>
          <a:xfrm>
            <a:off x="12258716" y="8729690"/>
            <a:ext cx="376618" cy="44066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86" name="Image 385" descr="Image modif.jpg"/>
          <p:cNvPicPr>
            <a:picLocks noChangeAspect="1"/>
          </p:cNvPicPr>
          <p:nvPr/>
        </p:nvPicPr>
        <p:blipFill>
          <a:blip r:embed="rId47" cstate="print"/>
          <a:stretch>
            <a:fillRect/>
          </a:stretch>
        </p:blipFill>
        <p:spPr>
          <a:xfrm rot="16200000">
            <a:off x="9368465" y="7619414"/>
            <a:ext cx="425507" cy="36004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90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1401460" y="8729690"/>
            <a:ext cx="35174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" name="ZoneTexte 409"/>
          <p:cNvSpPr txBox="1"/>
          <p:nvPr/>
        </p:nvSpPr>
        <p:spPr>
          <a:xfrm>
            <a:off x="4329098" y="8586814"/>
            <a:ext cx="1643074" cy="344696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HARPO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316" name="Rectangle 315"/>
          <p:cNvSpPr/>
          <p:nvPr/>
        </p:nvSpPr>
        <p:spPr>
          <a:xfrm>
            <a:off x="7829560" y="5229228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4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7829560" y="5229228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" name="Rectangle 329"/>
          <p:cNvSpPr/>
          <p:nvPr/>
        </p:nvSpPr>
        <p:spPr>
          <a:xfrm>
            <a:off x="8543940" y="5229228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1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8543940" y="5229228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0" name="Image 399" descr="modif.jpg"/>
          <p:cNvPicPr>
            <a:picLocks noChangeAspect="1"/>
          </p:cNvPicPr>
          <p:nvPr/>
        </p:nvPicPr>
        <p:blipFill>
          <a:blip r:embed="rId49" cstate="print"/>
          <a:stretch>
            <a:fillRect/>
          </a:stretch>
        </p:blipFill>
        <p:spPr>
          <a:xfrm rot="5400000">
            <a:off x="8711450" y="7633486"/>
            <a:ext cx="428628" cy="335019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23" name="Image 322" descr="Image modif.jpg"/>
          <p:cNvPicPr>
            <a:picLocks noChangeAspect="1"/>
          </p:cNvPicPr>
          <p:nvPr/>
        </p:nvPicPr>
        <p:blipFill>
          <a:blip r:embed="rId50" cstate="print"/>
          <a:stretch>
            <a:fillRect/>
          </a:stretch>
        </p:blipFill>
        <p:spPr>
          <a:xfrm>
            <a:off x="542884" y="5229228"/>
            <a:ext cx="357190" cy="42522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93" name="Image 392" descr="Image 2.jpg"/>
          <p:cNvPicPr>
            <a:picLocks noChangeAspect="1"/>
          </p:cNvPicPr>
          <p:nvPr/>
        </p:nvPicPr>
        <p:blipFill>
          <a:blip r:embed="rId51" cstate="print"/>
          <a:stretch>
            <a:fillRect/>
          </a:stretch>
        </p:blipFill>
        <p:spPr>
          <a:xfrm>
            <a:off x="3808512" y="7392888"/>
            <a:ext cx="342902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03" name="Image 402" descr="Image2.jpg"/>
          <p:cNvPicPr>
            <a:picLocks noChangeAspect="1"/>
          </p:cNvPicPr>
          <p:nvPr/>
        </p:nvPicPr>
        <p:blipFill>
          <a:blip r:embed="rId52" cstate="print"/>
          <a:stretch>
            <a:fillRect/>
          </a:stretch>
        </p:blipFill>
        <p:spPr>
          <a:xfrm>
            <a:off x="11615774" y="7372368"/>
            <a:ext cx="375050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22" name="Image 421" descr="Image modif.jpg"/>
          <p:cNvPicPr>
            <a:picLocks noChangeAspect="1"/>
          </p:cNvPicPr>
          <p:nvPr/>
        </p:nvPicPr>
        <p:blipFill>
          <a:blip r:embed="rId53" cstate="print"/>
          <a:stretch>
            <a:fillRect/>
          </a:stretch>
        </p:blipFill>
        <p:spPr>
          <a:xfrm>
            <a:off x="5257792" y="7586682"/>
            <a:ext cx="335448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28" name="Image 427" descr="Image modif 2.jpg"/>
          <p:cNvPicPr>
            <a:picLocks noChangeAspect="1"/>
          </p:cNvPicPr>
          <p:nvPr/>
        </p:nvPicPr>
        <p:blipFill>
          <a:blip r:embed="rId54" cstate="print"/>
          <a:stretch>
            <a:fillRect/>
          </a:stretch>
        </p:blipFill>
        <p:spPr>
          <a:xfrm>
            <a:off x="2828900" y="8086748"/>
            <a:ext cx="321471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35" name="Image 434" descr="Image modif 2.jpg"/>
          <p:cNvPicPr>
            <a:picLocks noChangeAspect="1"/>
          </p:cNvPicPr>
          <p:nvPr/>
        </p:nvPicPr>
        <p:blipFill>
          <a:blip r:embed="rId55" cstate="print"/>
          <a:stretch>
            <a:fillRect/>
          </a:stretch>
        </p:blipFill>
        <p:spPr>
          <a:xfrm>
            <a:off x="11830088" y="8729690"/>
            <a:ext cx="357190" cy="43837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36" name="Image 435" descr="Image modif.jpg"/>
          <p:cNvPicPr>
            <a:picLocks noChangeAspect="1"/>
          </p:cNvPicPr>
          <p:nvPr/>
        </p:nvPicPr>
        <p:blipFill>
          <a:blip r:embed="rId56" cstate="print"/>
          <a:stretch>
            <a:fillRect/>
          </a:stretch>
        </p:blipFill>
        <p:spPr>
          <a:xfrm>
            <a:off x="185694" y="7443806"/>
            <a:ext cx="321471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37" name="Image 436" descr="Image modif.jpg"/>
          <p:cNvPicPr>
            <a:picLocks noChangeAspect="1"/>
          </p:cNvPicPr>
          <p:nvPr/>
        </p:nvPicPr>
        <p:blipFill>
          <a:blip r:embed="rId57" cstate="print"/>
          <a:stretch>
            <a:fillRect/>
          </a:stretch>
        </p:blipFill>
        <p:spPr>
          <a:xfrm>
            <a:off x="5608712" y="4872608"/>
            <a:ext cx="310386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38" name="Image 437" descr="Image modif.jpg"/>
          <p:cNvPicPr>
            <a:picLocks noChangeAspect="1"/>
          </p:cNvPicPr>
          <p:nvPr/>
        </p:nvPicPr>
        <p:blipFill>
          <a:blip r:embed="rId57" cstate="print"/>
          <a:stretch>
            <a:fillRect/>
          </a:stretch>
        </p:blipFill>
        <p:spPr>
          <a:xfrm>
            <a:off x="7758122" y="1085824"/>
            <a:ext cx="310386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39" name="Image 438" descr="Image modif 2.jpg"/>
          <p:cNvPicPr>
            <a:picLocks noChangeAspect="1"/>
          </p:cNvPicPr>
          <p:nvPr/>
        </p:nvPicPr>
        <p:blipFill>
          <a:blip r:embed="rId58" cstate="print"/>
          <a:stretch>
            <a:fillRect/>
          </a:stretch>
        </p:blipFill>
        <p:spPr>
          <a:xfrm>
            <a:off x="10401328" y="8729690"/>
            <a:ext cx="357190" cy="44223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42" name="Image 441" descr="Image modif.jpg"/>
          <p:cNvPicPr>
            <a:picLocks noChangeAspect="1"/>
          </p:cNvPicPr>
          <p:nvPr/>
        </p:nvPicPr>
        <p:blipFill>
          <a:blip r:embed="rId59" cstate="print"/>
          <a:stretch>
            <a:fillRect/>
          </a:stretch>
        </p:blipFill>
        <p:spPr>
          <a:xfrm>
            <a:off x="1757330" y="6443674"/>
            <a:ext cx="357190" cy="42522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43" name="Image 442" descr="Image modif 2.jpg"/>
          <p:cNvPicPr>
            <a:picLocks noChangeAspect="1"/>
          </p:cNvPicPr>
          <p:nvPr/>
        </p:nvPicPr>
        <p:blipFill>
          <a:blip r:embed="rId60" cstate="print"/>
          <a:stretch>
            <a:fillRect/>
          </a:stretch>
        </p:blipFill>
        <p:spPr>
          <a:xfrm>
            <a:off x="4686288" y="6943740"/>
            <a:ext cx="357190" cy="45037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298" name="Image 297" descr="Image modif 2.jpg"/>
          <p:cNvPicPr>
            <a:picLocks noChangeAspect="1"/>
          </p:cNvPicPr>
          <p:nvPr/>
        </p:nvPicPr>
        <p:blipFill>
          <a:blip r:embed="rId61" cstate="print"/>
          <a:stretch>
            <a:fillRect/>
          </a:stretch>
        </p:blipFill>
        <p:spPr>
          <a:xfrm>
            <a:off x="10901394" y="8729690"/>
            <a:ext cx="357190" cy="428629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17" name="Image 316" descr="Image modif.jpg"/>
          <p:cNvPicPr>
            <a:picLocks noChangeAspect="1"/>
          </p:cNvPicPr>
          <p:nvPr/>
        </p:nvPicPr>
        <p:blipFill>
          <a:blip r:embed="rId62" cstate="print"/>
          <a:stretch>
            <a:fillRect/>
          </a:stretch>
        </p:blipFill>
        <p:spPr>
          <a:xfrm rot="16200000">
            <a:off x="2779592" y="7421676"/>
            <a:ext cx="428628" cy="371051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49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1864296" y="7392888"/>
            <a:ext cx="428628" cy="43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2" name="Rectangle à coins arrondis 451"/>
          <p:cNvSpPr/>
          <p:nvPr/>
        </p:nvSpPr>
        <p:spPr>
          <a:xfrm>
            <a:off x="4168552" y="5016624"/>
            <a:ext cx="642942" cy="85725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7" name="Rectangle 366"/>
          <p:cNvSpPr/>
          <p:nvPr/>
        </p:nvSpPr>
        <p:spPr>
          <a:xfrm>
            <a:off x="4097114" y="558812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François MOREAU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426" name="Image 425" descr="Image modif.jpg"/>
          <p:cNvPicPr>
            <a:picLocks noChangeAspect="1"/>
          </p:cNvPicPr>
          <p:nvPr/>
        </p:nvPicPr>
        <p:blipFill>
          <a:blip r:embed="rId64" cstate="print"/>
          <a:stretch>
            <a:fillRect/>
          </a:stretch>
        </p:blipFill>
        <p:spPr>
          <a:xfrm>
            <a:off x="4311428" y="5088062"/>
            <a:ext cx="357190" cy="44223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482" name="Rectangle 481"/>
          <p:cNvSpPr/>
          <p:nvPr/>
        </p:nvSpPr>
        <p:spPr>
          <a:xfrm>
            <a:off x="2328834" y="1728766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Yves SIROIS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 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483" name="Rectangle 482"/>
          <p:cNvSpPr/>
          <p:nvPr/>
        </p:nvSpPr>
        <p:spPr>
          <a:xfrm>
            <a:off x="3114652" y="1728766"/>
            <a:ext cx="1214446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Adjoint: Raphael GRANIER DE CASSAGNAC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( + PHENIX)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484" name="Image 483" descr="Image2.jpg"/>
          <p:cNvPicPr>
            <a:picLocks noChangeAspect="1"/>
          </p:cNvPicPr>
          <p:nvPr/>
        </p:nvPicPr>
        <p:blipFill>
          <a:blip r:embed="rId65" cstate="print"/>
          <a:stretch>
            <a:fillRect/>
          </a:stretch>
        </p:blipFill>
        <p:spPr>
          <a:xfrm>
            <a:off x="2543148" y="1300138"/>
            <a:ext cx="379642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485" name="Image 484" descr="Raphael essai.jpg"/>
          <p:cNvPicPr>
            <a:picLocks noChangeAspect="1"/>
          </p:cNvPicPr>
          <p:nvPr/>
        </p:nvPicPr>
        <p:blipFill>
          <a:blip r:embed="rId66" cstate="print"/>
          <a:stretch>
            <a:fillRect/>
          </a:stretch>
        </p:blipFill>
        <p:spPr>
          <a:xfrm>
            <a:off x="3543280" y="1371576"/>
            <a:ext cx="365497" cy="428629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486" name="Rectangle 485"/>
          <p:cNvSpPr/>
          <p:nvPr/>
        </p:nvSpPr>
        <p:spPr>
          <a:xfrm>
            <a:off x="2800400" y="213630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7" name="Rectangle 486"/>
          <p:cNvSpPr/>
          <p:nvPr/>
        </p:nvSpPr>
        <p:spPr>
          <a:xfrm>
            <a:off x="2296344" y="213630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8" name="Rectangle 487"/>
          <p:cNvSpPr/>
          <p:nvPr/>
        </p:nvSpPr>
        <p:spPr>
          <a:xfrm>
            <a:off x="1685892" y="2586022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Stéphanie BAFFIONI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89" name="Rectangle 488"/>
          <p:cNvSpPr/>
          <p:nvPr/>
        </p:nvSpPr>
        <p:spPr>
          <a:xfrm>
            <a:off x="2080320" y="2568352"/>
            <a:ext cx="785818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Florian BEAUDETTE</a:t>
            </a:r>
          </a:p>
          <a:p>
            <a:pPr algn="ctr"/>
            <a:r>
              <a:rPr lang="fr-FR" sz="700" i="1" dirty="0" smtClean="0">
                <a:solidFill>
                  <a:schemeClr val="tx1"/>
                </a:solidFill>
              </a:rPr>
              <a:t>–CERN-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2687164" y="258602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Andrea BENAGLIA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91" name="Image 490" descr="Image modif2.jpg"/>
          <p:cNvPicPr>
            <a:picLocks noChangeAspect="1"/>
          </p:cNvPicPr>
          <p:nvPr/>
        </p:nvPicPr>
        <p:blipFill>
          <a:blip r:embed="rId67" cstate="print"/>
          <a:stretch>
            <a:fillRect/>
          </a:stretch>
        </p:blipFill>
        <p:spPr>
          <a:xfrm rot="16200000">
            <a:off x="1757321" y="2171271"/>
            <a:ext cx="428628" cy="35869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92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2368352" y="220831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3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2872408" y="220831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4" name="Rectangle 493"/>
          <p:cNvSpPr/>
          <p:nvPr/>
        </p:nvSpPr>
        <p:spPr>
          <a:xfrm>
            <a:off x="3376464" y="213630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Rectangle 494"/>
          <p:cNvSpPr/>
          <p:nvPr/>
        </p:nvSpPr>
        <p:spPr>
          <a:xfrm>
            <a:off x="4456584" y="213630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Rectangle 495"/>
          <p:cNvSpPr/>
          <p:nvPr/>
        </p:nvSpPr>
        <p:spPr>
          <a:xfrm>
            <a:off x="3249763" y="258602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Lamia BENHABIB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497" name="Rectangle 496"/>
          <p:cNvSpPr/>
          <p:nvPr/>
        </p:nvSpPr>
        <p:spPr>
          <a:xfrm>
            <a:off x="3664496" y="2568352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Colin BERNET </a:t>
            </a:r>
            <a:r>
              <a:rPr lang="fr-FR" sz="700" i="1" dirty="0" smtClean="0">
                <a:solidFill>
                  <a:schemeClr val="tx1"/>
                </a:solidFill>
              </a:rPr>
              <a:t>–CERN-</a:t>
            </a:r>
            <a:endParaRPr lang="fr-FR" sz="700" i="1" dirty="0">
              <a:solidFill>
                <a:schemeClr val="tx1"/>
              </a:solidFill>
            </a:endParaRPr>
          </a:p>
        </p:txBody>
      </p:sp>
      <p:sp>
        <p:nvSpPr>
          <p:cNvPr id="498" name="Rectangle 497"/>
          <p:cNvSpPr/>
          <p:nvPr/>
        </p:nvSpPr>
        <p:spPr>
          <a:xfrm>
            <a:off x="4312568" y="256835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Lorenzo BIANCHINI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9" name="Rectangle 498"/>
          <p:cNvSpPr/>
          <p:nvPr/>
        </p:nvSpPr>
        <p:spPr>
          <a:xfrm>
            <a:off x="1576263" y="328843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Michal</a:t>
            </a:r>
          </a:p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 BLUJ</a:t>
            </a:r>
            <a:endParaRPr lang="fr-FR" sz="700" dirty="0">
              <a:solidFill>
                <a:srgbClr val="00B050"/>
              </a:solidFill>
            </a:endParaRPr>
          </a:p>
        </p:txBody>
      </p:sp>
      <p:pic>
        <p:nvPicPr>
          <p:cNvPr id="500" name="Image 499" descr="Image1.jpg"/>
          <p:cNvPicPr>
            <a:picLocks noChangeAspect="1"/>
          </p:cNvPicPr>
          <p:nvPr/>
        </p:nvPicPr>
        <p:blipFill>
          <a:blip r:embed="rId68" cstate="print"/>
          <a:stretch>
            <a:fillRect/>
          </a:stretch>
        </p:blipFill>
        <p:spPr>
          <a:xfrm rot="16200000">
            <a:off x="1749662" y="2899010"/>
            <a:ext cx="435480" cy="350227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01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3376464" y="2208312"/>
            <a:ext cx="422003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3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4456584" y="220831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4" name="Rectangle 503"/>
          <p:cNvSpPr/>
          <p:nvPr/>
        </p:nvSpPr>
        <p:spPr>
          <a:xfrm>
            <a:off x="3880520" y="213630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02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3880520" y="220831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6" name="Rectangle 505"/>
          <p:cNvSpPr/>
          <p:nvPr/>
        </p:nvSpPr>
        <p:spPr>
          <a:xfrm>
            <a:off x="2082600" y="329185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Clémentine BROUTIN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07" name="Rectangle 506"/>
          <p:cNvSpPr/>
          <p:nvPr/>
        </p:nvSpPr>
        <p:spPr>
          <a:xfrm>
            <a:off x="2656384" y="3288432"/>
            <a:ext cx="71438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Philippe BUSSON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08" name="Rectangle 507"/>
          <p:cNvSpPr/>
          <p:nvPr/>
        </p:nvSpPr>
        <p:spPr>
          <a:xfrm>
            <a:off x="3160440" y="328843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Claude CHARLOT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509" name="Image 508" descr="Image1.jpg"/>
          <p:cNvPicPr>
            <a:picLocks noChangeAspect="1"/>
          </p:cNvPicPr>
          <p:nvPr/>
        </p:nvPicPr>
        <p:blipFill>
          <a:blip r:embed="rId69" cstate="print"/>
          <a:stretch>
            <a:fillRect/>
          </a:stretch>
        </p:blipFill>
        <p:spPr>
          <a:xfrm>
            <a:off x="2800400" y="2856384"/>
            <a:ext cx="357190" cy="45572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10" name="Image 509" descr="Image modif.jpg"/>
          <p:cNvPicPr>
            <a:picLocks noChangeAspect="1"/>
          </p:cNvPicPr>
          <p:nvPr/>
        </p:nvPicPr>
        <p:blipFill>
          <a:blip r:embed="rId70" cstate="print"/>
          <a:stretch>
            <a:fillRect/>
          </a:stretch>
        </p:blipFill>
        <p:spPr>
          <a:xfrm>
            <a:off x="3376464" y="2856384"/>
            <a:ext cx="357190" cy="44223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516" name="Rectangle 515"/>
          <p:cNvSpPr/>
          <p:nvPr/>
        </p:nvSpPr>
        <p:spPr>
          <a:xfrm>
            <a:off x="3664496" y="3288432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tx1"/>
                </a:solidFill>
              </a:rPr>
              <a:t>Ludwik</a:t>
            </a:r>
            <a:r>
              <a:rPr lang="fr-FR" sz="700" dirty="0" smtClean="0">
                <a:solidFill>
                  <a:schemeClr val="tx1"/>
                </a:solidFill>
              </a:rPr>
              <a:t> DOBRZYNSKI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17" name="Rectangle 516"/>
          <p:cNvSpPr/>
          <p:nvPr/>
        </p:nvSpPr>
        <p:spPr>
          <a:xfrm>
            <a:off x="4240560" y="328843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Shérif ELGAMMAL</a:t>
            </a:r>
            <a:endParaRPr lang="fr-FR" sz="700" dirty="0">
              <a:solidFill>
                <a:srgbClr val="00B050"/>
              </a:solidFill>
            </a:endParaRPr>
          </a:p>
        </p:txBody>
      </p:sp>
      <p:pic>
        <p:nvPicPr>
          <p:cNvPr id="518" name="Image 517" descr="Image modif2.jpg"/>
          <p:cNvPicPr>
            <a:picLocks noChangeAspect="1"/>
          </p:cNvPicPr>
          <p:nvPr/>
        </p:nvPicPr>
        <p:blipFill>
          <a:blip r:embed="rId71" cstate="print"/>
          <a:stretch>
            <a:fillRect/>
          </a:stretch>
        </p:blipFill>
        <p:spPr>
          <a:xfrm rot="16200000">
            <a:off x="3844802" y="2892102"/>
            <a:ext cx="428628" cy="35719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19" name="Image 518" descr="Image modif2.jpg"/>
          <p:cNvPicPr>
            <a:picLocks noChangeAspect="1"/>
          </p:cNvPicPr>
          <p:nvPr/>
        </p:nvPicPr>
        <p:blipFill>
          <a:blip r:embed="rId72" cstate="print"/>
          <a:stretch>
            <a:fillRect/>
          </a:stretch>
        </p:blipFill>
        <p:spPr>
          <a:xfrm rot="16200000">
            <a:off x="4423502" y="2889466"/>
            <a:ext cx="428628" cy="36246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sp>
        <p:nvSpPr>
          <p:cNvPr id="538" name="Rectangle 537"/>
          <p:cNvSpPr/>
          <p:nvPr/>
        </p:nvSpPr>
        <p:spPr>
          <a:xfrm>
            <a:off x="2296344" y="4224536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9" name="Rectangle 538"/>
          <p:cNvSpPr/>
          <p:nvPr/>
        </p:nvSpPr>
        <p:spPr>
          <a:xfrm>
            <a:off x="1792288" y="4224536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0" name="Rectangle 539"/>
          <p:cNvSpPr/>
          <p:nvPr/>
        </p:nvSpPr>
        <p:spPr>
          <a:xfrm>
            <a:off x="1864296" y="4656584"/>
            <a:ext cx="502916" cy="210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David SABES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1" name="Rectangle 540"/>
          <p:cNvSpPr/>
          <p:nvPr/>
        </p:nvSpPr>
        <p:spPr>
          <a:xfrm>
            <a:off x="2180258" y="4657724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Roberto SALERNO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542" name="Rectangle 541"/>
          <p:cNvSpPr/>
          <p:nvPr/>
        </p:nvSpPr>
        <p:spPr>
          <a:xfrm>
            <a:off x="3161580" y="4653164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Christophe THIEBAUX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43" name="Rectangle 542"/>
          <p:cNvSpPr/>
          <p:nvPr/>
        </p:nvSpPr>
        <p:spPr>
          <a:xfrm>
            <a:off x="4240560" y="4584576"/>
            <a:ext cx="71438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Alexandre ZABI</a:t>
            </a:r>
            <a:endParaRPr lang="fr-FR" sz="700" i="1" dirty="0">
              <a:solidFill>
                <a:schemeClr val="tx1"/>
              </a:solidFill>
            </a:endParaRPr>
          </a:p>
        </p:txBody>
      </p:sp>
      <p:pic>
        <p:nvPicPr>
          <p:cNvPr id="544" name="Image 543" descr="modifié.jpg"/>
          <p:cNvPicPr>
            <a:picLocks noChangeAspect="1"/>
          </p:cNvPicPr>
          <p:nvPr/>
        </p:nvPicPr>
        <p:blipFill>
          <a:blip r:embed="rId73" cstate="print"/>
          <a:stretch>
            <a:fillRect/>
          </a:stretch>
        </p:blipFill>
        <p:spPr>
          <a:xfrm rot="5400000">
            <a:off x="4415267" y="4265853"/>
            <a:ext cx="439823" cy="35719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45" name="Image 544" descr="Image modif.jpg"/>
          <p:cNvPicPr>
            <a:picLocks noChangeAspect="1"/>
          </p:cNvPicPr>
          <p:nvPr/>
        </p:nvPicPr>
        <p:blipFill>
          <a:blip r:embed="rId74" cstate="print"/>
          <a:stretch>
            <a:fillRect/>
          </a:stretch>
        </p:blipFill>
        <p:spPr>
          <a:xfrm>
            <a:off x="3376464" y="4224536"/>
            <a:ext cx="379171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46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1864296" y="4296544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7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2368352" y="4296544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8" name="Rectangle 547"/>
          <p:cNvSpPr/>
          <p:nvPr/>
        </p:nvSpPr>
        <p:spPr>
          <a:xfrm>
            <a:off x="2800400" y="4224536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9" name="Rectangle 548"/>
          <p:cNvSpPr/>
          <p:nvPr/>
        </p:nvSpPr>
        <p:spPr>
          <a:xfrm>
            <a:off x="2584376" y="4656584"/>
            <a:ext cx="76415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FF0000"/>
                </a:solidFill>
              </a:rPr>
              <a:t>Mohammed SOLIMAN</a:t>
            </a:r>
            <a:endParaRPr lang="fr-FR" sz="700" dirty="0">
              <a:solidFill>
                <a:srgbClr val="FF0000"/>
              </a:solidFill>
            </a:endParaRPr>
          </a:p>
        </p:txBody>
      </p:sp>
      <p:pic>
        <p:nvPicPr>
          <p:cNvPr id="550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2800400" y="4296544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1" name="Rectangle 550"/>
          <p:cNvSpPr/>
          <p:nvPr/>
        </p:nvSpPr>
        <p:spPr>
          <a:xfrm>
            <a:off x="3880520" y="4224536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2" name="Rectangle 551"/>
          <p:cNvSpPr/>
          <p:nvPr/>
        </p:nvSpPr>
        <p:spPr>
          <a:xfrm>
            <a:off x="3692426" y="4657724"/>
            <a:ext cx="69215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tx1"/>
                </a:solidFill>
              </a:rPr>
              <a:t>Boleslaw</a:t>
            </a:r>
            <a:endParaRPr lang="fr-FR" sz="700" dirty="0" smtClean="0">
              <a:solidFill>
                <a:schemeClr val="tx1"/>
              </a:solidFill>
            </a:endParaRP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WYSLOUCH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553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3880520" y="4296544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" name="ZoneTexte 338"/>
          <p:cNvSpPr txBox="1"/>
          <p:nvPr/>
        </p:nvSpPr>
        <p:spPr>
          <a:xfrm>
            <a:off x="1648272" y="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octobre 10</a:t>
            </a:r>
            <a:endParaRPr lang="fr-FR" sz="1400" dirty="0"/>
          </a:p>
        </p:txBody>
      </p:sp>
      <p:sp>
        <p:nvSpPr>
          <p:cNvPr id="342" name="Rectangle 341"/>
          <p:cNvSpPr/>
          <p:nvPr/>
        </p:nvSpPr>
        <p:spPr>
          <a:xfrm>
            <a:off x="3088432" y="5664696"/>
            <a:ext cx="7200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00B050"/>
                </a:solidFill>
              </a:rPr>
              <a:t>Elsa BENVENISTE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581" name="Rectangle 580"/>
          <p:cNvSpPr/>
          <p:nvPr/>
        </p:nvSpPr>
        <p:spPr>
          <a:xfrm>
            <a:off x="2332824" y="7372368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82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2368352" y="7392888"/>
            <a:ext cx="428628" cy="43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" name="Rectangle 582"/>
          <p:cNvSpPr/>
          <p:nvPr/>
        </p:nvSpPr>
        <p:spPr>
          <a:xfrm>
            <a:off x="2080320" y="7752928"/>
            <a:ext cx="785818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smtClean="0">
                <a:solidFill>
                  <a:schemeClr val="accent1">
                    <a:lumMod val="75000"/>
                  </a:schemeClr>
                </a:solidFill>
              </a:rPr>
              <a:t>Jonathan BITEAU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5" name="Rectangle 334"/>
          <p:cNvSpPr/>
          <p:nvPr/>
        </p:nvSpPr>
        <p:spPr>
          <a:xfrm>
            <a:off x="1792288" y="357646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6" name="Image 335" descr="Image modifié2.jpg"/>
          <p:cNvPicPr>
            <a:picLocks noChangeAspect="1"/>
          </p:cNvPicPr>
          <p:nvPr/>
        </p:nvPicPr>
        <p:blipFill>
          <a:blip r:embed="rId75" cstate="print"/>
          <a:stretch>
            <a:fillRect/>
          </a:stretch>
        </p:blipFill>
        <p:spPr>
          <a:xfrm rot="16200000">
            <a:off x="2181687" y="3619113"/>
            <a:ext cx="442489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37" name="Image 336" descr="Image modif.jpg"/>
          <p:cNvPicPr>
            <a:picLocks noChangeAspect="1"/>
          </p:cNvPicPr>
          <p:nvPr/>
        </p:nvPicPr>
        <p:blipFill>
          <a:blip r:embed="rId76" cstate="print"/>
          <a:stretch>
            <a:fillRect/>
          </a:stretch>
        </p:blipFill>
        <p:spPr>
          <a:xfrm>
            <a:off x="4024536" y="3576464"/>
            <a:ext cx="340042" cy="440795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354" name="Image 353" descr="ochando.jpg"/>
          <p:cNvPicPr>
            <a:picLocks noChangeAspect="1"/>
          </p:cNvPicPr>
          <p:nvPr/>
        </p:nvPicPr>
        <p:blipFill>
          <a:blip r:embed="rId77" cstate="print"/>
          <a:stretch>
            <a:fillRect/>
          </a:stretch>
        </p:blipFill>
        <p:spPr>
          <a:xfrm>
            <a:off x="3520480" y="3576464"/>
            <a:ext cx="367450" cy="450583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371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1864296" y="364847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" name="Rectangle 371"/>
          <p:cNvSpPr/>
          <p:nvPr/>
        </p:nvSpPr>
        <p:spPr>
          <a:xfrm>
            <a:off x="2656384" y="357646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3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2656384" y="364847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4" name="Rectangle 373"/>
          <p:cNvSpPr/>
          <p:nvPr/>
        </p:nvSpPr>
        <p:spPr>
          <a:xfrm>
            <a:off x="4456584" y="357646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5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4528592" y="364847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" name="Rectangle 375"/>
          <p:cNvSpPr/>
          <p:nvPr/>
        </p:nvSpPr>
        <p:spPr>
          <a:xfrm>
            <a:off x="1576264" y="400851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accent1">
                    <a:lumMod val="75000"/>
                  </a:schemeClr>
                </a:solidFill>
              </a:rPr>
              <a:t>Arabella</a:t>
            </a:r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 MARTELLI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9" name="Rectangle 388"/>
          <p:cNvSpPr/>
          <p:nvPr/>
        </p:nvSpPr>
        <p:spPr>
          <a:xfrm>
            <a:off x="2080320" y="4008512"/>
            <a:ext cx="57150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Philippe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MINE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392" name="Rectangle 391"/>
          <p:cNvSpPr/>
          <p:nvPr/>
        </p:nvSpPr>
        <p:spPr>
          <a:xfrm>
            <a:off x="2440360" y="400851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smtClean="0">
                <a:solidFill>
                  <a:srgbClr val="00B050"/>
                </a:solidFill>
              </a:rPr>
              <a:t>Camelia MIRONOV</a:t>
            </a:r>
            <a:endParaRPr lang="fr-FR" sz="700" dirty="0">
              <a:solidFill>
                <a:srgbClr val="00B050"/>
              </a:solidFill>
            </a:endParaRPr>
          </a:p>
        </p:txBody>
      </p:sp>
      <p:sp>
        <p:nvSpPr>
          <p:cNvPr id="430" name="Rectangle 429"/>
          <p:cNvSpPr/>
          <p:nvPr/>
        </p:nvSpPr>
        <p:spPr>
          <a:xfrm>
            <a:off x="3376464" y="400851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Christophe OCHANDO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32" name="Rectangle 431"/>
          <p:cNvSpPr/>
          <p:nvPr/>
        </p:nvSpPr>
        <p:spPr>
          <a:xfrm>
            <a:off x="3736504" y="3936504"/>
            <a:ext cx="9286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Pascal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PAGANINI </a:t>
            </a:r>
          </a:p>
        </p:txBody>
      </p:sp>
      <p:sp>
        <p:nvSpPr>
          <p:cNvPr id="434" name="Rectangle 433"/>
          <p:cNvSpPr/>
          <p:nvPr/>
        </p:nvSpPr>
        <p:spPr>
          <a:xfrm>
            <a:off x="4384576" y="4008512"/>
            <a:ext cx="57150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FF0000"/>
                </a:solidFill>
              </a:rPr>
              <a:t>Thomas</a:t>
            </a:r>
          </a:p>
          <a:p>
            <a:pPr algn="ctr"/>
            <a:r>
              <a:rPr lang="fr-FR" sz="700" dirty="0" smtClean="0">
                <a:solidFill>
                  <a:srgbClr val="FF0000"/>
                </a:solidFill>
              </a:rPr>
              <a:t>ROXLO</a:t>
            </a:r>
            <a:endParaRPr lang="fr-FR" sz="700" dirty="0">
              <a:solidFill>
                <a:srgbClr val="FF0000"/>
              </a:solidFill>
            </a:endParaRPr>
          </a:p>
        </p:txBody>
      </p:sp>
      <p:sp>
        <p:nvSpPr>
          <p:cNvPr id="440" name="Rectangle 439"/>
          <p:cNvSpPr/>
          <p:nvPr/>
        </p:nvSpPr>
        <p:spPr>
          <a:xfrm>
            <a:off x="3088432" y="357646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1" name="Picture 356" descr="MCj02403570000[1]"/>
          <p:cNvPicPr>
            <a:picLocks noChangeAspect="1" noChangeArrowheads="1"/>
          </p:cNvPicPr>
          <p:nvPr/>
        </p:nvPicPr>
        <p:blipFill>
          <a:blip r:embed="rId63" cstate="print"/>
          <a:srcRect/>
          <a:stretch>
            <a:fillRect/>
          </a:stretch>
        </p:blipFill>
        <p:spPr bwMode="auto">
          <a:xfrm>
            <a:off x="3088432" y="3648472"/>
            <a:ext cx="360040" cy="36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4" name="Rectangle 443"/>
          <p:cNvSpPr/>
          <p:nvPr/>
        </p:nvSpPr>
        <p:spPr>
          <a:xfrm>
            <a:off x="2872408" y="4008512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accent1">
                    <a:lumMod val="75000"/>
                  </a:schemeClr>
                </a:solidFill>
              </a:rPr>
              <a:t>Naci</a:t>
            </a:r>
            <a:r>
              <a:rPr lang="fr-FR" sz="700" dirty="0" smtClean="0">
                <a:solidFill>
                  <a:schemeClr val="accent1">
                    <a:lumMod val="75000"/>
                  </a:schemeClr>
                </a:solidFill>
              </a:rPr>
              <a:t> NADIR</a:t>
            </a:r>
            <a:endParaRPr lang="fr-FR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5" name="Rectangle à coins arrondis 444"/>
          <p:cNvSpPr/>
          <p:nvPr/>
        </p:nvSpPr>
        <p:spPr>
          <a:xfrm>
            <a:off x="10070996" y="408112"/>
            <a:ext cx="2573478" cy="25202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6" name="ZoneTexte 445"/>
          <p:cNvSpPr txBox="1"/>
          <p:nvPr/>
        </p:nvSpPr>
        <p:spPr>
          <a:xfrm>
            <a:off x="10287020" y="408112"/>
            <a:ext cx="2100277" cy="387799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Groupe </a:t>
            </a:r>
            <a:r>
              <a:rPr lang="fr-FR" sz="1700" dirty="0" smtClean="0">
                <a:solidFill>
                  <a:srgbClr val="FF0000"/>
                </a:solidFill>
              </a:rPr>
              <a:t>Electronique</a:t>
            </a:r>
            <a:endParaRPr lang="fr-FR" sz="1700" dirty="0">
              <a:solidFill>
                <a:srgbClr val="FF0000"/>
              </a:solidFill>
            </a:endParaRPr>
          </a:p>
        </p:txBody>
      </p:sp>
      <p:sp>
        <p:nvSpPr>
          <p:cNvPr id="447" name="Rectangle 446"/>
          <p:cNvSpPr/>
          <p:nvPr/>
        </p:nvSpPr>
        <p:spPr>
          <a:xfrm>
            <a:off x="9998988" y="1776264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Michel BERCHER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48" name="Rectangle 447"/>
          <p:cNvSpPr/>
          <p:nvPr/>
        </p:nvSpPr>
        <p:spPr>
          <a:xfrm>
            <a:off x="10503044" y="1776264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Alain DEBRAINE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50" name="Rectangle 449"/>
          <p:cNvSpPr/>
          <p:nvPr/>
        </p:nvSpPr>
        <p:spPr>
          <a:xfrm>
            <a:off x="10935092" y="1128192"/>
            <a:ext cx="1006402" cy="219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Rémi CORNAT</a:t>
            </a:r>
          </a:p>
          <a:p>
            <a:pPr algn="ctr"/>
            <a:r>
              <a:rPr lang="fr-FR" sz="700" b="1" dirty="0" smtClean="0">
                <a:solidFill>
                  <a:schemeClr val="tx1"/>
                </a:solidFill>
              </a:rPr>
              <a:t>Responsable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451" name="Rectangle 450"/>
          <p:cNvSpPr/>
          <p:nvPr/>
        </p:nvSpPr>
        <p:spPr>
          <a:xfrm>
            <a:off x="10937372" y="1772844"/>
            <a:ext cx="85725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Franck GASTALDI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56" name="Rectangle 455"/>
          <p:cNvSpPr/>
          <p:nvPr/>
        </p:nvSpPr>
        <p:spPr>
          <a:xfrm>
            <a:off x="11412238" y="1772844"/>
            <a:ext cx="85725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Yannick </a:t>
            </a:r>
            <a:r>
              <a:rPr lang="fr-FR" sz="700" dirty="0" smtClean="0"/>
              <a:t> 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GEEREBAERT</a:t>
            </a:r>
            <a:r>
              <a:rPr lang="fr-FR" sz="700" dirty="0" smtClean="0"/>
              <a:t> 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57" name="Rectangle 456"/>
          <p:cNvSpPr/>
          <p:nvPr/>
        </p:nvSpPr>
        <p:spPr>
          <a:xfrm>
            <a:off x="11944914" y="1772844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Marc LOUZIR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59" name="Rectangle 458"/>
          <p:cNvSpPr/>
          <p:nvPr/>
        </p:nvSpPr>
        <p:spPr>
          <a:xfrm>
            <a:off x="9928690" y="242091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Antoine MATHIEU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60" name="Rectangle 459"/>
          <p:cNvSpPr/>
          <p:nvPr/>
        </p:nvSpPr>
        <p:spPr>
          <a:xfrm>
            <a:off x="11583164" y="2424336"/>
            <a:ext cx="78581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Thierry ROMANTEAU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61" name="Rectangle 460"/>
          <p:cNvSpPr/>
          <p:nvPr/>
        </p:nvSpPr>
        <p:spPr>
          <a:xfrm>
            <a:off x="10364226" y="242091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Roland MUSSET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462" name="Rectangle 461"/>
          <p:cNvSpPr/>
          <p:nvPr/>
        </p:nvSpPr>
        <p:spPr>
          <a:xfrm>
            <a:off x="12087220" y="242433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tx1"/>
                </a:solidFill>
              </a:rPr>
              <a:t>Lube</a:t>
            </a:r>
            <a:r>
              <a:rPr lang="fr-FR" sz="700" dirty="0" smtClean="0">
                <a:solidFill>
                  <a:schemeClr val="tx1"/>
                </a:solidFill>
              </a:rPr>
              <a:t> ZLATEVSKI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463" name="Image 462" descr="Image modif2.jpg"/>
          <p:cNvPicPr>
            <a:picLocks noChangeAspect="1"/>
          </p:cNvPicPr>
          <p:nvPr/>
        </p:nvPicPr>
        <p:blipFill>
          <a:blip r:embed="rId78" cstate="print"/>
          <a:stretch>
            <a:fillRect/>
          </a:stretch>
        </p:blipFill>
        <p:spPr>
          <a:xfrm rot="16200000">
            <a:off x="10172433" y="1386795"/>
            <a:ext cx="428628" cy="34347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64" name="Image 463" descr="Image modif.jpg"/>
          <p:cNvPicPr>
            <a:picLocks noChangeAspect="1"/>
          </p:cNvPicPr>
          <p:nvPr/>
        </p:nvPicPr>
        <p:blipFill>
          <a:blip r:embed="rId79" cstate="print"/>
          <a:stretch>
            <a:fillRect/>
          </a:stretch>
        </p:blipFill>
        <p:spPr>
          <a:xfrm rot="16200000">
            <a:off x="11180964" y="1386376"/>
            <a:ext cx="428629" cy="34430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65" name="Image 464" descr="Image modifiée.jpg"/>
          <p:cNvPicPr>
            <a:picLocks noChangeAspect="1"/>
          </p:cNvPicPr>
          <p:nvPr/>
        </p:nvPicPr>
        <p:blipFill>
          <a:blip r:embed="rId80" cstate="print"/>
          <a:stretch>
            <a:fillRect/>
          </a:stretch>
        </p:blipFill>
        <p:spPr>
          <a:xfrm rot="16200000">
            <a:off x="10684774" y="1378510"/>
            <a:ext cx="428628" cy="36004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66" name="Image 465" descr="Image modif2.jpg"/>
          <p:cNvPicPr>
            <a:picLocks noChangeAspect="1"/>
          </p:cNvPicPr>
          <p:nvPr/>
        </p:nvPicPr>
        <p:blipFill>
          <a:blip r:embed="rId81" cstate="print"/>
          <a:stretch>
            <a:fillRect/>
          </a:stretch>
        </p:blipFill>
        <p:spPr>
          <a:xfrm rot="16200000">
            <a:off x="11625714" y="1373674"/>
            <a:ext cx="418960" cy="360044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67" name="Image 466" descr="Image modif2.jpg"/>
          <p:cNvPicPr>
            <a:picLocks noChangeAspect="1"/>
          </p:cNvPicPr>
          <p:nvPr/>
        </p:nvPicPr>
        <p:blipFill>
          <a:blip r:embed="rId82" cstate="print"/>
          <a:stretch>
            <a:fillRect/>
          </a:stretch>
        </p:blipFill>
        <p:spPr>
          <a:xfrm>
            <a:off x="12159228" y="1344216"/>
            <a:ext cx="336779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68" name="Image 467" descr="Image modif 2.jpg"/>
          <p:cNvPicPr>
            <a:picLocks noChangeAspect="1"/>
          </p:cNvPicPr>
          <p:nvPr/>
        </p:nvPicPr>
        <p:blipFill>
          <a:blip r:embed="rId83" cstate="print"/>
          <a:stretch>
            <a:fillRect/>
          </a:stretch>
        </p:blipFill>
        <p:spPr>
          <a:xfrm rot="16200000">
            <a:off x="10104015" y="2031277"/>
            <a:ext cx="428878" cy="35090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69" name="Image 468" descr="Image modif.jpg"/>
          <p:cNvPicPr>
            <a:picLocks noChangeAspect="1"/>
          </p:cNvPicPr>
          <p:nvPr/>
        </p:nvPicPr>
        <p:blipFill>
          <a:blip r:embed="rId84" cstate="print"/>
          <a:stretch>
            <a:fillRect/>
          </a:stretch>
        </p:blipFill>
        <p:spPr>
          <a:xfrm rot="16200000">
            <a:off x="10520204" y="2047136"/>
            <a:ext cx="428628" cy="318932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70" name="Image 469" descr="Image modif.jpg"/>
          <p:cNvPicPr>
            <a:picLocks noChangeAspect="1"/>
          </p:cNvPicPr>
          <p:nvPr/>
        </p:nvPicPr>
        <p:blipFill>
          <a:blip r:embed="rId85" cstate="print"/>
          <a:stretch>
            <a:fillRect/>
          </a:stretch>
        </p:blipFill>
        <p:spPr>
          <a:xfrm rot="16200000">
            <a:off x="11763469" y="2028007"/>
            <a:ext cx="428628" cy="35718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471" name="Image 470" descr="Image modif 2.jpg"/>
          <p:cNvPicPr>
            <a:picLocks noChangeAspect="1"/>
          </p:cNvPicPr>
          <p:nvPr/>
        </p:nvPicPr>
        <p:blipFill>
          <a:blip r:embed="rId86" cstate="print"/>
          <a:stretch>
            <a:fillRect/>
          </a:stretch>
        </p:blipFill>
        <p:spPr>
          <a:xfrm rot="16200000">
            <a:off x="12197787" y="2021816"/>
            <a:ext cx="422147" cy="3630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sp>
        <p:nvSpPr>
          <p:cNvPr id="474" name="Rectangle 473"/>
          <p:cNvSpPr/>
          <p:nvPr/>
        </p:nvSpPr>
        <p:spPr>
          <a:xfrm>
            <a:off x="10719068" y="2424336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accent6">
                    <a:lumMod val="75000"/>
                  </a:schemeClr>
                </a:solidFill>
              </a:rPr>
              <a:t>Julien QUARRE</a:t>
            </a:r>
            <a:endParaRPr lang="fr-FR" sz="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77" name="Rectangle 476"/>
          <p:cNvSpPr/>
          <p:nvPr/>
        </p:nvSpPr>
        <p:spPr>
          <a:xfrm>
            <a:off x="11151116" y="2424336"/>
            <a:ext cx="77850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Jean François ROIG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22" name="Rectangle 521"/>
          <p:cNvSpPr/>
          <p:nvPr/>
        </p:nvSpPr>
        <p:spPr>
          <a:xfrm>
            <a:off x="11297344" y="696144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3" name="Rectangle 522"/>
          <p:cNvSpPr/>
          <p:nvPr/>
        </p:nvSpPr>
        <p:spPr>
          <a:xfrm>
            <a:off x="10937304" y="1992288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4" name="Rectangle 523"/>
          <p:cNvSpPr/>
          <p:nvPr/>
        </p:nvSpPr>
        <p:spPr>
          <a:xfrm>
            <a:off x="11369352" y="1992288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72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1297344" y="696144"/>
            <a:ext cx="357445" cy="3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6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1369352" y="1992288"/>
            <a:ext cx="357445" cy="3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3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0937304" y="1992288"/>
            <a:ext cx="357445" cy="3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5" name="Rectangle à coins arrondis 524"/>
          <p:cNvSpPr/>
          <p:nvPr/>
        </p:nvSpPr>
        <p:spPr>
          <a:xfrm>
            <a:off x="10073208" y="3000400"/>
            <a:ext cx="2592288" cy="322896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6" name="ZoneTexte 525"/>
          <p:cNvSpPr txBox="1"/>
          <p:nvPr/>
        </p:nvSpPr>
        <p:spPr>
          <a:xfrm>
            <a:off x="10372708" y="3015220"/>
            <a:ext cx="2357454" cy="390862"/>
          </a:xfrm>
          <a:prstGeom prst="rect">
            <a:avLst/>
          </a:prstGeom>
          <a:noFill/>
        </p:spPr>
        <p:txBody>
          <a:bodyPr wrap="square" lIns="128001" tIns="64001" rIns="128001" bIns="64001" rtlCol="0">
            <a:spAutoFit/>
          </a:bodyPr>
          <a:lstStyle/>
          <a:p>
            <a:r>
              <a:rPr lang="fr-FR" sz="1700" dirty="0">
                <a:solidFill>
                  <a:srgbClr val="FF0000"/>
                </a:solidFill>
              </a:rPr>
              <a:t>Groupe </a:t>
            </a:r>
            <a:r>
              <a:rPr lang="fr-FR" sz="1700" dirty="0" smtClean="0">
                <a:solidFill>
                  <a:srgbClr val="FF0000"/>
                </a:solidFill>
              </a:rPr>
              <a:t>Informatique</a:t>
            </a:r>
            <a:endParaRPr lang="fr-FR" sz="1700" dirty="0">
              <a:solidFill>
                <a:srgbClr val="FF0000"/>
              </a:solidFill>
            </a:endParaRPr>
          </a:p>
        </p:txBody>
      </p:sp>
      <p:sp>
        <p:nvSpPr>
          <p:cNvPr id="527" name="Rectangle 526"/>
          <p:cNvSpPr/>
          <p:nvPr/>
        </p:nvSpPr>
        <p:spPr>
          <a:xfrm>
            <a:off x="11582526" y="5877870"/>
            <a:ext cx="714380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Benjamin TAKLIFI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28" name="Rectangle 527"/>
          <p:cNvSpPr/>
          <p:nvPr/>
        </p:nvSpPr>
        <p:spPr>
          <a:xfrm>
            <a:off x="10944212" y="3772461"/>
            <a:ext cx="1285884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Paulo MORA de FREITAS</a:t>
            </a:r>
          </a:p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Responsable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530" name="Rectangle 529"/>
          <p:cNvSpPr/>
          <p:nvPr/>
        </p:nvSpPr>
        <p:spPr>
          <a:xfrm>
            <a:off x="10431607" y="450914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Eric BEYER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1" name="Rectangle 530"/>
          <p:cNvSpPr/>
          <p:nvPr/>
        </p:nvSpPr>
        <p:spPr>
          <a:xfrm>
            <a:off x="10793288" y="4512568"/>
            <a:ext cx="71438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Muriel CERUTTI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2" name="Rectangle 531"/>
          <p:cNvSpPr/>
          <p:nvPr/>
        </p:nvSpPr>
        <p:spPr>
          <a:xfrm>
            <a:off x="12158659" y="4512568"/>
            <a:ext cx="642942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Simon CHOLLET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3" name="Rectangle 532"/>
          <p:cNvSpPr/>
          <p:nvPr/>
        </p:nvSpPr>
        <p:spPr>
          <a:xfrm>
            <a:off x="11222555" y="4512568"/>
            <a:ext cx="714380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David CHAMONT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4" name="Rectangle 533"/>
          <p:cNvSpPr/>
          <p:nvPr/>
        </p:nvSpPr>
        <p:spPr>
          <a:xfrm>
            <a:off x="11799189" y="4509148"/>
            <a:ext cx="57150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Arnaud CHIRON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5" name="Rectangle 534"/>
          <p:cNvSpPr/>
          <p:nvPr/>
        </p:nvSpPr>
        <p:spPr>
          <a:xfrm>
            <a:off x="10145216" y="523264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David DECOTIGNY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6" name="Rectangle 535"/>
          <p:cNvSpPr/>
          <p:nvPr/>
        </p:nvSpPr>
        <p:spPr>
          <a:xfrm>
            <a:off x="9856683" y="4437710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Emilia </a:t>
            </a:r>
          </a:p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BECHEVA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37" name="Rectangle 536"/>
          <p:cNvSpPr/>
          <p:nvPr/>
        </p:nvSpPr>
        <p:spPr>
          <a:xfrm>
            <a:off x="10649272" y="523264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Joëlle DOUBLET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73" name="Rectangle 572"/>
          <p:cNvSpPr/>
          <p:nvPr/>
        </p:nvSpPr>
        <p:spPr>
          <a:xfrm>
            <a:off x="11081320" y="523264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Pascale HENNION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75" name="Rectangle 574"/>
          <p:cNvSpPr/>
          <p:nvPr/>
        </p:nvSpPr>
        <p:spPr>
          <a:xfrm>
            <a:off x="10153766" y="59493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Gabriel MUSAT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84" name="Rectangle 583"/>
          <p:cNvSpPr/>
          <p:nvPr/>
        </p:nvSpPr>
        <p:spPr>
          <a:xfrm>
            <a:off x="10625212" y="5920731"/>
            <a:ext cx="714380" cy="2428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Andrea SARTIRANA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85" name="Rectangle 584"/>
          <p:cNvSpPr/>
          <p:nvPr/>
        </p:nvSpPr>
        <p:spPr>
          <a:xfrm>
            <a:off x="11082460" y="59493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Igor SEMENIOUK</a:t>
            </a:r>
            <a:endParaRPr lang="fr-FR" sz="700" dirty="0">
              <a:solidFill>
                <a:schemeClr val="tx1"/>
              </a:solidFill>
            </a:endParaRPr>
          </a:p>
        </p:txBody>
      </p:sp>
      <p:sp>
        <p:nvSpPr>
          <p:cNvPr id="586" name="Rectangle 585"/>
          <p:cNvSpPr/>
          <p:nvPr/>
        </p:nvSpPr>
        <p:spPr>
          <a:xfrm>
            <a:off x="11982534" y="5949308"/>
            <a:ext cx="714380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chemeClr val="tx1"/>
                </a:solidFill>
              </a:rPr>
              <a:t>Julien TUGLER</a:t>
            </a:r>
            <a:endParaRPr lang="fr-FR" sz="700" dirty="0">
              <a:solidFill>
                <a:schemeClr val="tx1"/>
              </a:solidFill>
            </a:endParaRPr>
          </a:p>
        </p:txBody>
      </p:sp>
      <p:pic>
        <p:nvPicPr>
          <p:cNvPr id="587" name="Image 586" descr="EmiliaBecheva.jpg"/>
          <p:cNvPicPr>
            <a:picLocks noChangeAspect="1"/>
          </p:cNvPicPr>
          <p:nvPr/>
        </p:nvPicPr>
        <p:blipFill>
          <a:blip r:embed="rId87" cstate="print"/>
          <a:stretch>
            <a:fillRect/>
          </a:stretch>
        </p:blipFill>
        <p:spPr>
          <a:xfrm>
            <a:off x="10142435" y="4080520"/>
            <a:ext cx="344834" cy="421359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88" name="Image 587" descr="Image modif 2.jpg"/>
          <p:cNvPicPr>
            <a:picLocks noChangeAspect="1"/>
          </p:cNvPicPr>
          <p:nvPr/>
        </p:nvPicPr>
        <p:blipFill>
          <a:blip r:embed="rId88" cstate="print"/>
          <a:stretch>
            <a:fillRect/>
          </a:stretch>
        </p:blipFill>
        <p:spPr>
          <a:xfrm rot="16200000">
            <a:off x="10543513" y="4111490"/>
            <a:ext cx="419130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89" name="Image 588" descr="Image modif.jpg"/>
          <p:cNvPicPr>
            <a:picLocks noChangeAspect="1"/>
          </p:cNvPicPr>
          <p:nvPr/>
        </p:nvPicPr>
        <p:blipFill>
          <a:blip r:embed="rId89" cstate="print"/>
          <a:stretch>
            <a:fillRect/>
          </a:stretch>
        </p:blipFill>
        <p:spPr>
          <a:xfrm>
            <a:off x="11438579" y="4080520"/>
            <a:ext cx="360040" cy="42862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90" name="Image 589" descr="Image modif2.jpg"/>
          <p:cNvPicPr>
            <a:picLocks noChangeAspect="1"/>
          </p:cNvPicPr>
          <p:nvPr/>
        </p:nvPicPr>
        <p:blipFill>
          <a:blip r:embed="rId90" cstate="print"/>
          <a:stretch>
            <a:fillRect/>
          </a:stretch>
        </p:blipFill>
        <p:spPr>
          <a:xfrm rot="16200000">
            <a:off x="11836333" y="4114814"/>
            <a:ext cx="428628" cy="36004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91" name="Image 590" descr="Image modif2.jpg"/>
          <p:cNvPicPr>
            <a:picLocks noChangeAspect="1"/>
          </p:cNvPicPr>
          <p:nvPr/>
        </p:nvPicPr>
        <p:blipFill>
          <a:blip r:embed="rId91" cstate="print"/>
          <a:stretch>
            <a:fillRect/>
          </a:stretch>
        </p:blipFill>
        <p:spPr>
          <a:xfrm rot="16200000">
            <a:off x="12268580" y="4114615"/>
            <a:ext cx="428628" cy="360437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92" name="Image 591" descr="Image modif.jpg"/>
          <p:cNvPicPr>
            <a:picLocks noChangeAspect="1"/>
          </p:cNvPicPr>
          <p:nvPr/>
        </p:nvPicPr>
        <p:blipFill>
          <a:blip r:embed="rId92" cstate="print"/>
          <a:stretch>
            <a:fillRect/>
          </a:stretch>
        </p:blipFill>
        <p:spPr>
          <a:xfrm rot="16200000">
            <a:off x="11261626" y="4836318"/>
            <a:ext cx="428628" cy="357191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93" name="Image 592" descr="Image modif 3.jpg"/>
          <p:cNvPicPr>
            <a:picLocks noChangeAspect="1"/>
          </p:cNvPicPr>
          <p:nvPr/>
        </p:nvPicPr>
        <p:blipFill>
          <a:blip r:embed="rId93" cstate="print"/>
          <a:stretch>
            <a:fillRect/>
          </a:stretch>
        </p:blipFill>
        <p:spPr>
          <a:xfrm rot="16200000">
            <a:off x="12118311" y="5556399"/>
            <a:ext cx="428628" cy="357190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94" name="Image 593" descr="Image modifiée2.jpg"/>
          <p:cNvPicPr>
            <a:picLocks noChangeAspect="1"/>
          </p:cNvPicPr>
          <p:nvPr/>
        </p:nvPicPr>
        <p:blipFill>
          <a:blip r:embed="rId94" cstate="print"/>
          <a:stretch>
            <a:fillRect/>
          </a:stretch>
        </p:blipFill>
        <p:spPr>
          <a:xfrm rot="16200000">
            <a:off x="11200518" y="5545498"/>
            <a:ext cx="428434" cy="378798"/>
          </a:xfrm>
          <a:prstGeom prst="rect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</p:pic>
      <p:pic>
        <p:nvPicPr>
          <p:cNvPr id="595" name="Image 594" descr="Image2.jpg"/>
          <p:cNvPicPr>
            <a:picLocks noChangeAspect="1"/>
          </p:cNvPicPr>
          <p:nvPr/>
        </p:nvPicPr>
        <p:blipFill>
          <a:blip r:embed="rId95" cstate="print"/>
          <a:stretch>
            <a:fillRect/>
          </a:stretch>
        </p:blipFill>
        <p:spPr>
          <a:xfrm>
            <a:off x="11401460" y="3372410"/>
            <a:ext cx="376673" cy="42862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pic>
        <p:nvPicPr>
          <p:cNvPr id="596" name="Image 595" descr="Image2.jpg"/>
          <p:cNvPicPr>
            <a:picLocks noChangeAspect="1"/>
          </p:cNvPicPr>
          <p:nvPr/>
        </p:nvPicPr>
        <p:blipFill>
          <a:blip r:embed="rId96" cstate="print"/>
          <a:stretch>
            <a:fillRect/>
          </a:stretch>
        </p:blipFill>
        <p:spPr>
          <a:xfrm>
            <a:off x="10296642" y="5520680"/>
            <a:ext cx="389247" cy="42691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602" name="Rectangle 601"/>
          <p:cNvSpPr/>
          <p:nvPr/>
        </p:nvSpPr>
        <p:spPr>
          <a:xfrm>
            <a:off x="11513368" y="5232648"/>
            <a:ext cx="78417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err="1" smtClean="0">
                <a:solidFill>
                  <a:schemeClr val="accent6">
                    <a:lumMod val="75000"/>
                  </a:schemeClr>
                </a:solidFill>
              </a:rPr>
              <a:t>Yohan</a:t>
            </a:r>
            <a:endParaRPr lang="fr-FR" sz="7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700" dirty="0" smtClean="0">
                <a:solidFill>
                  <a:schemeClr val="accent6">
                    <a:lumMod val="75000"/>
                  </a:schemeClr>
                </a:solidFill>
              </a:rPr>
              <a:t> DE OLIVIEIRA</a:t>
            </a:r>
            <a:endParaRPr lang="fr-FR" sz="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4" name="Rectangle 603"/>
          <p:cNvSpPr/>
          <p:nvPr/>
        </p:nvSpPr>
        <p:spPr>
          <a:xfrm>
            <a:off x="12017424" y="5232648"/>
            <a:ext cx="78417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fr-FR" sz="700" dirty="0" smtClean="0">
                <a:solidFill>
                  <a:srgbClr val="FF0000"/>
                </a:solidFill>
              </a:rPr>
              <a:t>Sébastien GROSBOUT</a:t>
            </a:r>
            <a:endParaRPr lang="fr-FR" sz="700" dirty="0">
              <a:solidFill>
                <a:srgbClr val="FF0000"/>
              </a:solidFill>
            </a:endParaRPr>
          </a:p>
        </p:txBody>
      </p:sp>
      <p:sp>
        <p:nvSpPr>
          <p:cNvPr id="574" name="Rectangle 573"/>
          <p:cNvSpPr/>
          <p:nvPr/>
        </p:nvSpPr>
        <p:spPr>
          <a:xfrm>
            <a:off x="11009312" y="408052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05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1009312" y="408052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6" name="Rectangle 605"/>
          <p:cNvSpPr/>
          <p:nvPr/>
        </p:nvSpPr>
        <p:spPr>
          <a:xfrm>
            <a:off x="10217224" y="480060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07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0217224" y="480060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8" name="Rectangle 607"/>
          <p:cNvSpPr/>
          <p:nvPr/>
        </p:nvSpPr>
        <p:spPr>
          <a:xfrm>
            <a:off x="10793288" y="480060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09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0793288" y="480060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0" name="Rectangle 609"/>
          <p:cNvSpPr/>
          <p:nvPr/>
        </p:nvSpPr>
        <p:spPr>
          <a:xfrm>
            <a:off x="11729392" y="480060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1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1729392" y="480060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2" name="Rectangle 611"/>
          <p:cNvSpPr/>
          <p:nvPr/>
        </p:nvSpPr>
        <p:spPr>
          <a:xfrm>
            <a:off x="12233448" y="480060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3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2233448" y="480060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" name="Rectangle 613"/>
          <p:cNvSpPr/>
          <p:nvPr/>
        </p:nvSpPr>
        <p:spPr>
          <a:xfrm>
            <a:off x="10793288" y="552068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5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0760610" y="552581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" name="Rectangle 615"/>
          <p:cNvSpPr/>
          <p:nvPr/>
        </p:nvSpPr>
        <p:spPr>
          <a:xfrm>
            <a:off x="11729392" y="5520680"/>
            <a:ext cx="357190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17" name="Picture 331" descr="MCj02303690000[1]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1696714" y="5525810"/>
            <a:ext cx="36883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4" name="Image 343" descr="Image modif 2.jpg"/>
          <p:cNvPicPr>
            <a:picLocks noChangeAspect="1"/>
          </p:cNvPicPr>
          <p:nvPr/>
        </p:nvPicPr>
        <p:blipFill>
          <a:blip r:embed="rId97" cstate="print"/>
          <a:stretch>
            <a:fillRect/>
          </a:stretch>
        </p:blipFill>
        <p:spPr>
          <a:xfrm rot="16200000">
            <a:off x="7730877" y="374179"/>
            <a:ext cx="443059" cy="366908"/>
          </a:xfrm>
          <a:prstGeom prst="rect">
            <a:avLst/>
          </a:prstGeom>
        </p:spPr>
      </p:pic>
      <p:sp>
        <p:nvSpPr>
          <p:cNvPr id="347" name="AutoShape 5"/>
          <p:cNvSpPr>
            <a:spLocks noChangeArrowheads="1"/>
          </p:cNvSpPr>
          <p:nvPr/>
        </p:nvSpPr>
        <p:spPr bwMode="auto">
          <a:xfrm>
            <a:off x="6256784" y="7608912"/>
            <a:ext cx="2016224" cy="1806603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sz="1000" dirty="0" smtClean="0">
                <a:latin typeface="Times New Roman" pitchFamily="18" charset="0"/>
              </a:rPr>
              <a:t>49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fr-FR" sz="1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2 Contrats apprentissage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 stagiaire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Chercheurs 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-"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38 chercheurs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365F91"/>
              </a:buClr>
              <a:buSzTx/>
              <a:buFont typeface="Calibri" pitchFamily="34" charset="0"/>
              <a:buChar char="-"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Times New Roman" pitchFamily="18" charset="0"/>
              </a:rPr>
              <a:t>13 Doctorants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00B050"/>
              </a:buClr>
              <a:buSzTx/>
              <a:buFont typeface="Calibri" pitchFamily="34" charset="0"/>
              <a:buChar char="-"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</a:rPr>
              <a:t>13 Post-doc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>
                <a:srgbClr val="00B050"/>
              </a:buClr>
              <a:buSzTx/>
              <a:buFont typeface="Calibri" pitchFamily="34" charset="0"/>
              <a:buChar char="-"/>
              <a:tabLst/>
            </a:pPr>
            <a:r>
              <a:rPr lang="fr-FR" sz="1000" dirty="0" smtClean="0">
                <a:solidFill>
                  <a:srgbClr val="FF0000"/>
                </a:solidFill>
                <a:latin typeface="Times New Roman" pitchFamily="18" charset="0"/>
              </a:rPr>
              <a:t> 2 stagiaires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7" name="ZoneTexte 386"/>
          <p:cNvSpPr txBox="1"/>
          <p:nvPr/>
        </p:nvSpPr>
        <p:spPr>
          <a:xfrm>
            <a:off x="6760840" y="7608912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118</a:t>
            </a:r>
            <a:endParaRPr lang="fr-FR" sz="2000" dirty="0"/>
          </a:p>
        </p:txBody>
      </p:sp>
      <p:pic>
        <p:nvPicPr>
          <p:cNvPr id="349" name="Image 348" descr="Image modif2.jpg"/>
          <p:cNvPicPr>
            <a:picLocks noChangeAspect="1"/>
          </p:cNvPicPr>
          <p:nvPr/>
        </p:nvPicPr>
        <p:blipFill>
          <a:blip r:embed="rId98" cstate="print"/>
          <a:stretch>
            <a:fillRect/>
          </a:stretch>
        </p:blipFill>
        <p:spPr>
          <a:xfrm rot="16200000">
            <a:off x="3269630" y="5267474"/>
            <a:ext cx="441133" cy="3714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50" name="Image 349" descr="Image modif.jpg"/>
          <p:cNvPicPr>
            <a:picLocks noChangeAspect="1"/>
          </p:cNvPicPr>
          <p:nvPr/>
        </p:nvPicPr>
        <p:blipFill>
          <a:blip r:embed="rId99" cstate="print"/>
          <a:stretch>
            <a:fillRect/>
          </a:stretch>
        </p:blipFill>
        <p:spPr>
          <a:xfrm rot="5400000">
            <a:off x="2244070" y="2908658"/>
            <a:ext cx="432049" cy="3275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48" name="Image 347" descr="Image modif 2.jpg"/>
          <p:cNvPicPr>
            <a:picLocks noChangeAspect="1"/>
          </p:cNvPicPr>
          <p:nvPr/>
        </p:nvPicPr>
        <p:blipFill>
          <a:blip r:embed="rId97" cstate="print"/>
          <a:stretch>
            <a:fillRect/>
          </a:stretch>
        </p:blipFill>
        <p:spPr>
          <a:xfrm rot="16200000">
            <a:off x="890117" y="4622651"/>
            <a:ext cx="443059" cy="366908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346</Words>
  <Application>Microsoft Office PowerPoint</Application>
  <PresentationFormat>A3 (297 x 420 mm)</PresentationFormat>
  <Paragraphs>191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LLR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dubois</dc:creator>
  <cp:lastModifiedBy>dubois</cp:lastModifiedBy>
  <cp:revision>163</cp:revision>
  <dcterms:created xsi:type="dcterms:W3CDTF">2010-02-12T09:38:49Z</dcterms:created>
  <dcterms:modified xsi:type="dcterms:W3CDTF">2010-10-28T07:48:50Z</dcterms:modified>
</cp:coreProperties>
</file>