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80" r:id="rId5"/>
    <p:sldId id="258" r:id="rId6"/>
    <p:sldId id="326" r:id="rId7"/>
    <p:sldId id="328" r:id="rId8"/>
    <p:sldId id="334" r:id="rId9"/>
    <p:sldId id="336" r:id="rId10"/>
    <p:sldId id="335" r:id="rId11"/>
    <p:sldId id="340" r:id="rId12"/>
    <p:sldId id="337" r:id="rId13"/>
    <p:sldId id="341" r:id="rId14"/>
    <p:sldId id="338" r:id="rId15"/>
    <p:sldId id="339" r:id="rId16"/>
    <p:sldId id="332" r:id="rId17"/>
    <p:sldId id="260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7DE5EBB-528F-B34E-BF29-52623F6C8A5E}">
          <p14:sldIdLst>
            <p14:sldId id="256"/>
            <p14:sldId id="257"/>
            <p14:sldId id="280"/>
            <p14:sldId id="258"/>
            <p14:sldId id="326"/>
            <p14:sldId id="328"/>
            <p14:sldId id="334"/>
            <p14:sldId id="336"/>
            <p14:sldId id="335"/>
            <p14:sldId id="340"/>
            <p14:sldId id="337"/>
            <p14:sldId id="341"/>
            <p14:sldId id="338"/>
            <p14:sldId id="339"/>
            <p14:sldId id="33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6"/>
  </p:normalViewPr>
  <p:slideViewPr>
    <p:cSldViewPr snapToGrid="0" snapToObjects="1" showGuides="1">
      <p:cViewPr varScale="1">
        <p:scale>
          <a:sx n="111" d="100"/>
          <a:sy n="111" d="100"/>
        </p:scale>
        <p:origin x="1320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../slides/slide16.xml"/><Relationship Id="rId7" Type="http://schemas.openxmlformats.org/officeDocument/2006/relationships/image" Target="../media/image13.svg"/><Relationship Id="rId2" Type="http://schemas.openxmlformats.org/officeDocument/2006/relationships/slide" Target="../slides/slide3.xml"/><Relationship Id="rId1" Type="http://schemas.openxmlformats.org/officeDocument/2006/relationships/slide" Target="../slides/slide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B455E-D99E-4061-8193-67EC233A5E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7DAB046-87C4-493E-B21B-C05EA0177D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rId1" action="ppaction://hlinksldjump"/>
            </a:rPr>
            <a:t>Fête de la Science 2021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174BB7D6-376C-4469-B5DB-157D81F48767}" type="parTrans" cxnId="{20F45E79-5249-4FF4-8ECC-41F28DD38527}">
      <dgm:prSet/>
      <dgm:spPr/>
      <dgm:t>
        <a:bodyPr/>
        <a:lstStyle/>
        <a:p>
          <a:endParaRPr lang="en-US"/>
        </a:p>
      </dgm:t>
    </dgm:pt>
    <dgm:pt modelId="{EB046167-9405-4013-8637-899D393E8413}" type="sibTrans" cxnId="{20F45E79-5249-4FF4-8ECC-41F28DD38527}">
      <dgm:prSet/>
      <dgm:spPr/>
      <dgm:t>
        <a:bodyPr/>
        <a:lstStyle/>
        <a:p>
          <a:endParaRPr lang="en-US"/>
        </a:p>
      </dgm:t>
    </dgm:pt>
    <dgm:pt modelId="{0F80D9F7-578E-442C-9303-22AED45A49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50 ans de l’IN2P3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06139244-BEE1-4F28-AFF3-2C5BBCBADB2B}" type="parTrans" cxnId="{D2AF6DBA-682D-4D64-B98E-001099C462DB}">
      <dgm:prSet/>
      <dgm:spPr/>
      <dgm:t>
        <a:bodyPr/>
        <a:lstStyle/>
        <a:p>
          <a:endParaRPr lang="en-US"/>
        </a:p>
      </dgm:t>
    </dgm:pt>
    <dgm:pt modelId="{BE52F224-EA25-447A-A18E-4BA3D1AC44E4}" type="sibTrans" cxnId="{D2AF6DBA-682D-4D64-B98E-001099C462DB}">
      <dgm:prSet/>
      <dgm:spPr/>
      <dgm:t>
        <a:bodyPr/>
        <a:lstStyle/>
        <a:p>
          <a:endParaRPr lang="en-US"/>
        </a:p>
      </dgm:t>
    </dgm:pt>
    <dgm:pt modelId="{917E49EB-78E8-4CF2-9535-9BC90F8690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Chambre à brouillard LLR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C8DFD7E3-4E54-4D15-AE3E-4468FF5C0CCA}" type="parTrans" cxnId="{BC570626-B68B-4851-B205-A14C02DCBC1F}">
      <dgm:prSet/>
      <dgm:spPr/>
      <dgm:t>
        <a:bodyPr/>
        <a:lstStyle/>
        <a:p>
          <a:endParaRPr lang="en-US"/>
        </a:p>
      </dgm:t>
    </dgm:pt>
    <dgm:pt modelId="{E7B6DAE5-FAB2-4BE2-BE4E-F794F82F61BE}" type="sibTrans" cxnId="{BC570626-B68B-4851-B205-A14C02DCBC1F}">
      <dgm:prSet/>
      <dgm:spPr/>
      <dgm:t>
        <a:bodyPr/>
        <a:lstStyle/>
        <a:p>
          <a:endParaRPr lang="en-US"/>
        </a:p>
      </dgm:t>
    </dgm:pt>
    <dgm:pt modelId="{CB37B6E3-859B-42B8-85D2-D733FB2BDC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kern="1200" dirty="0" err="1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Autres</a:t>
          </a: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….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AF429BA9-BC74-4156-9C32-05AA6B8F91C6}" type="parTrans" cxnId="{1260EB2F-0EF3-496E-BA2B-3AE33944D158}">
      <dgm:prSet/>
      <dgm:spPr/>
      <dgm:t>
        <a:bodyPr/>
        <a:lstStyle/>
        <a:p>
          <a:endParaRPr lang="en-US"/>
        </a:p>
      </dgm:t>
    </dgm:pt>
    <dgm:pt modelId="{31FFD9DA-5596-472E-9BE2-D48F3BA142F8}" type="sibTrans" cxnId="{1260EB2F-0EF3-496E-BA2B-3AE33944D158}">
      <dgm:prSet/>
      <dgm:spPr/>
      <dgm:t>
        <a:bodyPr/>
        <a:lstStyle/>
        <a:p>
          <a:endParaRPr lang="en-US"/>
        </a:p>
      </dgm:t>
    </dgm:pt>
    <dgm:pt modelId="{34CF198E-83F9-46F6-8785-996E594A9333}" type="pres">
      <dgm:prSet presAssocID="{ED8B455E-D99E-4061-8193-67EC233A5E6D}" presName="root" presStyleCnt="0">
        <dgm:presLayoutVars>
          <dgm:dir/>
          <dgm:resizeHandles val="exact"/>
        </dgm:presLayoutVars>
      </dgm:prSet>
      <dgm:spPr/>
    </dgm:pt>
    <dgm:pt modelId="{BE6E0E01-BBA2-452F-8F0A-339B75D8CACC}" type="pres">
      <dgm:prSet presAssocID="{0F80D9F7-578E-442C-9303-22AED45A49CB}" presName="compNode" presStyleCnt="0"/>
      <dgm:spPr/>
    </dgm:pt>
    <dgm:pt modelId="{3581018F-C985-435A-8DA1-1107E1163338}" type="pres">
      <dgm:prSet presAssocID="{0F80D9F7-578E-442C-9303-22AED45A49CB}" presName="bgRect" presStyleLbl="bgShp" presStyleIdx="0" presStyleCnt="4"/>
      <dgm:spPr/>
    </dgm:pt>
    <dgm:pt modelId="{0CD9F2C8-E2CB-4D8C-8DD9-2086866EEF3A}" type="pres">
      <dgm:prSet presAssocID="{0F80D9F7-578E-442C-9303-22AED45A49CB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46AD4790-5B99-4969-BF48-B503711DE85E}" type="pres">
      <dgm:prSet presAssocID="{0F80D9F7-578E-442C-9303-22AED45A49CB}" presName="spaceRect" presStyleCnt="0"/>
      <dgm:spPr/>
    </dgm:pt>
    <dgm:pt modelId="{2B3463B5-3F01-44B1-A102-7C1A6D9D0882}" type="pres">
      <dgm:prSet presAssocID="{0F80D9F7-578E-442C-9303-22AED45A49CB}" presName="parTx" presStyleLbl="revTx" presStyleIdx="0" presStyleCnt="4">
        <dgm:presLayoutVars>
          <dgm:chMax val="0"/>
          <dgm:chPref val="0"/>
        </dgm:presLayoutVars>
      </dgm:prSet>
      <dgm:spPr/>
    </dgm:pt>
    <dgm:pt modelId="{02A9D102-27DD-46EF-8715-BB9A2B343857}" type="pres">
      <dgm:prSet presAssocID="{BE52F224-EA25-447A-A18E-4BA3D1AC44E4}" presName="sibTrans" presStyleCnt="0"/>
      <dgm:spPr/>
    </dgm:pt>
    <dgm:pt modelId="{AC2FF904-5F42-4BC1-A989-5880E8985A3C}" type="pres">
      <dgm:prSet presAssocID="{D7DAB046-87C4-493E-B21B-C05EA0177D4E}" presName="compNode" presStyleCnt="0"/>
      <dgm:spPr/>
    </dgm:pt>
    <dgm:pt modelId="{5BDF8FDE-4EFC-49ED-AF12-788905EE49DF}" type="pres">
      <dgm:prSet presAssocID="{D7DAB046-87C4-493E-B21B-C05EA0177D4E}" presName="bgRect" presStyleLbl="bgShp" presStyleIdx="1" presStyleCnt="4"/>
      <dgm:spPr/>
    </dgm:pt>
    <dgm:pt modelId="{D54D1570-6E68-47D7-9515-1A84233FC506}" type="pres">
      <dgm:prSet presAssocID="{D7DAB046-87C4-493E-B21B-C05EA0177D4E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A658C47-3981-46EC-8978-4A9D9E9E5E8E}" type="pres">
      <dgm:prSet presAssocID="{D7DAB046-87C4-493E-B21B-C05EA0177D4E}" presName="spaceRect" presStyleCnt="0"/>
      <dgm:spPr/>
    </dgm:pt>
    <dgm:pt modelId="{E9FD86E7-90D8-4D23-9ECF-683D39A08072}" type="pres">
      <dgm:prSet presAssocID="{D7DAB046-87C4-493E-B21B-C05EA0177D4E}" presName="parTx" presStyleLbl="revTx" presStyleIdx="1" presStyleCnt="4">
        <dgm:presLayoutVars>
          <dgm:chMax val="0"/>
          <dgm:chPref val="0"/>
        </dgm:presLayoutVars>
      </dgm:prSet>
      <dgm:spPr/>
    </dgm:pt>
    <dgm:pt modelId="{8580664C-FEAA-485C-A946-B51D00637730}" type="pres">
      <dgm:prSet presAssocID="{EB046167-9405-4013-8637-899D393E8413}" presName="sibTrans" presStyleCnt="0"/>
      <dgm:spPr/>
    </dgm:pt>
    <dgm:pt modelId="{3BE29FB9-B73C-414A-AC18-C33AB4720715}" type="pres">
      <dgm:prSet presAssocID="{917E49EB-78E8-4CF2-9535-9BC90F86907D}" presName="compNode" presStyleCnt="0"/>
      <dgm:spPr/>
    </dgm:pt>
    <dgm:pt modelId="{0CB193AB-B5C8-4456-A5A2-72C2CFBFE970}" type="pres">
      <dgm:prSet presAssocID="{917E49EB-78E8-4CF2-9535-9BC90F86907D}" presName="bgRect" presStyleLbl="bgShp" presStyleIdx="2" presStyleCnt="4" custLinFactNeighborX="-29289" custLinFactNeighborY="-17016"/>
      <dgm:spPr/>
    </dgm:pt>
    <dgm:pt modelId="{FFECC3E0-BC39-4E59-B06E-0C76718A2107}" type="pres">
      <dgm:prSet presAssocID="{917E49EB-78E8-4CF2-9535-9BC90F86907D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7C20185-C93B-4FF4-9123-F1C31BE92E1C}" type="pres">
      <dgm:prSet presAssocID="{917E49EB-78E8-4CF2-9535-9BC90F86907D}" presName="spaceRect" presStyleCnt="0"/>
      <dgm:spPr/>
    </dgm:pt>
    <dgm:pt modelId="{B7AEED98-72E4-427F-A7E8-F81A14D332AE}" type="pres">
      <dgm:prSet presAssocID="{917E49EB-78E8-4CF2-9535-9BC90F86907D}" presName="parTx" presStyleLbl="revTx" presStyleIdx="2" presStyleCnt="4">
        <dgm:presLayoutVars>
          <dgm:chMax val="0"/>
          <dgm:chPref val="0"/>
        </dgm:presLayoutVars>
      </dgm:prSet>
      <dgm:spPr/>
    </dgm:pt>
    <dgm:pt modelId="{C6BAC1A2-843C-4302-BD4A-90873EED03F1}" type="pres">
      <dgm:prSet presAssocID="{E7B6DAE5-FAB2-4BE2-BE4E-F794F82F61BE}" presName="sibTrans" presStyleCnt="0"/>
      <dgm:spPr/>
    </dgm:pt>
    <dgm:pt modelId="{106896C2-3FF7-4F66-85BA-1AC31A17BA55}" type="pres">
      <dgm:prSet presAssocID="{CB37B6E3-859B-42B8-85D2-D733FB2BDC51}" presName="compNode" presStyleCnt="0"/>
      <dgm:spPr/>
    </dgm:pt>
    <dgm:pt modelId="{520A35A3-E64A-4EEB-83A6-A806A5A79039}" type="pres">
      <dgm:prSet presAssocID="{CB37B6E3-859B-42B8-85D2-D733FB2BDC51}" presName="bgRect" presStyleLbl="bgShp" presStyleIdx="3" presStyleCnt="4"/>
      <dgm:spPr/>
    </dgm:pt>
    <dgm:pt modelId="{06EAEF10-83B1-49AF-B2B4-AC9B85C9D698}" type="pres">
      <dgm:prSet presAssocID="{CB37B6E3-859B-42B8-85D2-D733FB2BDC51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"/>
        </a:ext>
      </dgm:extLst>
    </dgm:pt>
    <dgm:pt modelId="{A974CA9D-EB39-4589-9228-D852CD2A734B}" type="pres">
      <dgm:prSet presAssocID="{CB37B6E3-859B-42B8-85D2-D733FB2BDC51}" presName="spaceRect" presStyleCnt="0"/>
      <dgm:spPr/>
    </dgm:pt>
    <dgm:pt modelId="{A8792C96-9477-48F3-8B31-8C22C4DDE2B6}" type="pres">
      <dgm:prSet presAssocID="{CB37B6E3-859B-42B8-85D2-D733FB2BDC5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C570626-B68B-4851-B205-A14C02DCBC1F}" srcId="{ED8B455E-D99E-4061-8193-67EC233A5E6D}" destId="{917E49EB-78E8-4CF2-9535-9BC90F86907D}" srcOrd="2" destOrd="0" parTransId="{C8DFD7E3-4E54-4D15-AE3E-4468FF5C0CCA}" sibTransId="{E7B6DAE5-FAB2-4BE2-BE4E-F794F82F61BE}"/>
    <dgm:cxn modelId="{1260EB2F-0EF3-496E-BA2B-3AE33944D158}" srcId="{ED8B455E-D99E-4061-8193-67EC233A5E6D}" destId="{CB37B6E3-859B-42B8-85D2-D733FB2BDC51}" srcOrd="3" destOrd="0" parTransId="{AF429BA9-BC74-4156-9C32-05AA6B8F91C6}" sibTransId="{31FFD9DA-5596-472E-9BE2-D48F3BA142F8}"/>
    <dgm:cxn modelId="{6013A850-60A3-2742-8C3D-596B5E9DE188}" type="presOf" srcId="{0F80D9F7-578E-442C-9303-22AED45A49CB}" destId="{2B3463B5-3F01-44B1-A102-7C1A6D9D0882}" srcOrd="0" destOrd="0" presId="urn:microsoft.com/office/officeart/2018/2/layout/IconVerticalSolidList"/>
    <dgm:cxn modelId="{4486565B-4E90-B242-B851-53DEEDB2B390}" type="presOf" srcId="{D7DAB046-87C4-493E-B21B-C05EA0177D4E}" destId="{E9FD86E7-90D8-4D23-9ECF-683D39A08072}" srcOrd="0" destOrd="0" presId="urn:microsoft.com/office/officeart/2018/2/layout/IconVerticalSolidList"/>
    <dgm:cxn modelId="{20F45E79-5249-4FF4-8ECC-41F28DD38527}" srcId="{ED8B455E-D99E-4061-8193-67EC233A5E6D}" destId="{D7DAB046-87C4-493E-B21B-C05EA0177D4E}" srcOrd="1" destOrd="0" parTransId="{174BB7D6-376C-4469-B5DB-157D81F48767}" sibTransId="{EB046167-9405-4013-8637-899D393E8413}"/>
    <dgm:cxn modelId="{7D911E7C-2AD9-5F42-BDC7-870379164805}" type="presOf" srcId="{CB37B6E3-859B-42B8-85D2-D733FB2BDC51}" destId="{A8792C96-9477-48F3-8B31-8C22C4DDE2B6}" srcOrd="0" destOrd="0" presId="urn:microsoft.com/office/officeart/2018/2/layout/IconVerticalSolidList"/>
    <dgm:cxn modelId="{D2AF6DBA-682D-4D64-B98E-001099C462DB}" srcId="{ED8B455E-D99E-4061-8193-67EC233A5E6D}" destId="{0F80D9F7-578E-442C-9303-22AED45A49CB}" srcOrd="0" destOrd="0" parTransId="{06139244-BEE1-4F28-AFF3-2C5BBCBADB2B}" sibTransId="{BE52F224-EA25-447A-A18E-4BA3D1AC44E4}"/>
    <dgm:cxn modelId="{D79F68CD-3E94-4614-91FB-4F2B8192B709}" type="presOf" srcId="{ED8B455E-D99E-4061-8193-67EC233A5E6D}" destId="{34CF198E-83F9-46F6-8785-996E594A9333}" srcOrd="0" destOrd="0" presId="urn:microsoft.com/office/officeart/2018/2/layout/IconVerticalSolidList"/>
    <dgm:cxn modelId="{9569AEDB-EC7F-4A4A-826F-4DAFB9BB8978}" type="presOf" srcId="{917E49EB-78E8-4CF2-9535-9BC90F86907D}" destId="{B7AEED98-72E4-427F-A7E8-F81A14D332AE}" srcOrd="0" destOrd="0" presId="urn:microsoft.com/office/officeart/2018/2/layout/IconVerticalSolidList"/>
    <dgm:cxn modelId="{508360DA-A5DE-E340-8953-B98F42BFDDA6}" type="presParOf" srcId="{34CF198E-83F9-46F6-8785-996E594A9333}" destId="{BE6E0E01-BBA2-452F-8F0A-339B75D8CACC}" srcOrd="0" destOrd="0" presId="urn:microsoft.com/office/officeart/2018/2/layout/IconVerticalSolidList"/>
    <dgm:cxn modelId="{2E1E2F7B-FD85-194F-B9D9-4458841EC8F0}" type="presParOf" srcId="{BE6E0E01-BBA2-452F-8F0A-339B75D8CACC}" destId="{3581018F-C985-435A-8DA1-1107E1163338}" srcOrd="0" destOrd="0" presId="urn:microsoft.com/office/officeart/2018/2/layout/IconVerticalSolidList"/>
    <dgm:cxn modelId="{EB13F5E9-CD4D-8648-A2EC-D0CD0EAE0C30}" type="presParOf" srcId="{BE6E0E01-BBA2-452F-8F0A-339B75D8CACC}" destId="{0CD9F2C8-E2CB-4D8C-8DD9-2086866EEF3A}" srcOrd="1" destOrd="0" presId="urn:microsoft.com/office/officeart/2018/2/layout/IconVerticalSolidList"/>
    <dgm:cxn modelId="{401ABF34-69E9-FB42-928F-F8F815A72F5F}" type="presParOf" srcId="{BE6E0E01-BBA2-452F-8F0A-339B75D8CACC}" destId="{46AD4790-5B99-4969-BF48-B503711DE85E}" srcOrd="2" destOrd="0" presId="urn:microsoft.com/office/officeart/2018/2/layout/IconVerticalSolidList"/>
    <dgm:cxn modelId="{5555AB3A-2B74-194F-AD08-785B160979AD}" type="presParOf" srcId="{BE6E0E01-BBA2-452F-8F0A-339B75D8CACC}" destId="{2B3463B5-3F01-44B1-A102-7C1A6D9D0882}" srcOrd="3" destOrd="0" presId="urn:microsoft.com/office/officeart/2018/2/layout/IconVerticalSolidList"/>
    <dgm:cxn modelId="{296FEB9C-4247-1644-93DE-3D06ACF88BFC}" type="presParOf" srcId="{34CF198E-83F9-46F6-8785-996E594A9333}" destId="{02A9D102-27DD-46EF-8715-BB9A2B343857}" srcOrd="1" destOrd="0" presId="urn:microsoft.com/office/officeart/2018/2/layout/IconVerticalSolidList"/>
    <dgm:cxn modelId="{4454E8C8-2CA5-6E4C-BC43-1109B1AFEAA2}" type="presParOf" srcId="{34CF198E-83F9-46F6-8785-996E594A9333}" destId="{AC2FF904-5F42-4BC1-A989-5880E8985A3C}" srcOrd="2" destOrd="0" presId="urn:microsoft.com/office/officeart/2018/2/layout/IconVerticalSolidList"/>
    <dgm:cxn modelId="{2AD2A5BE-5193-CB45-A4AE-6C5225A9EC34}" type="presParOf" srcId="{AC2FF904-5F42-4BC1-A989-5880E8985A3C}" destId="{5BDF8FDE-4EFC-49ED-AF12-788905EE49DF}" srcOrd="0" destOrd="0" presId="urn:microsoft.com/office/officeart/2018/2/layout/IconVerticalSolidList"/>
    <dgm:cxn modelId="{0D7AC666-D547-A14C-BE73-D379CDF77469}" type="presParOf" srcId="{AC2FF904-5F42-4BC1-A989-5880E8985A3C}" destId="{D54D1570-6E68-47D7-9515-1A84233FC506}" srcOrd="1" destOrd="0" presId="urn:microsoft.com/office/officeart/2018/2/layout/IconVerticalSolidList"/>
    <dgm:cxn modelId="{D090D700-C671-744F-90BB-2D23F9C81E6E}" type="presParOf" srcId="{AC2FF904-5F42-4BC1-A989-5880E8985A3C}" destId="{8A658C47-3981-46EC-8978-4A9D9E9E5E8E}" srcOrd="2" destOrd="0" presId="urn:microsoft.com/office/officeart/2018/2/layout/IconVerticalSolidList"/>
    <dgm:cxn modelId="{3E169C9A-9F4C-6745-A410-4A1240296D59}" type="presParOf" srcId="{AC2FF904-5F42-4BC1-A989-5880E8985A3C}" destId="{E9FD86E7-90D8-4D23-9ECF-683D39A08072}" srcOrd="3" destOrd="0" presId="urn:microsoft.com/office/officeart/2018/2/layout/IconVerticalSolidList"/>
    <dgm:cxn modelId="{1FE0116E-C8BA-8748-8069-6685B8E21064}" type="presParOf" srcId="{34CF198E-83F9-46F6-8785-996E594A9333}" destId="{8580664C-FEAA-485C-A946-B51D00637730}" srcOrd="3" destOrd="0" presId="urn:microsoft.com/office/officeart/2018/2/layout/IconVerticalSolidList"/>
    <dgm:cxn modelId="{3EB0BE12-4944-2047-9B81-E6030203241F}" type="presParOf" srcId="{34CF198E-83F9-46F6-8785-996E594A9333}" destId="{3BE29FB9-B73C-414A-AC18-C33AB4720715}" srcOrd="4" destOrd="0" presId="urn:microsoft.com/office/officeart/2018/2/layout/IconVerticalSolidList"/>
    <dgm:cxn modelId="{340DEB49-23D2-D244-83EC-67A7D2F8DF60}" type="presParOf" srcId="{3BE29FB9-B73C-414A-AC18-C33AB4720715}" destId="{0CB193AB-B5C8-4456-A5A2-72C2CFBFE970}" srcOrd="0" destOrd="0" presId="urn:microsoft.com/office/officeart/2018/2/layout/IconVerticalSolidList"/>
    <dgm:cxn modelId="{5CC36558-CB97-6C41-A0E5-16E18516A175}" type="presParOf" srcId="{3BE29FB9-B73C-414A-AC18-C33AB4720715}" destId="{FFECC3E0-BC39-4E59-B06E-0C76718A2107}" srcOrd="1" destOrd="0" presId="urn:microsoft.com/office/officeart/2018/2/layout/IconVerticalSolidList"/>
    <dgm:cxn modelId="{E5FAB371-3C1D-F848-8458-66F8DA887815}" type="presParOf" srcId="{3BE29FB9-B73C-414A-AC18-C33AB4720715}" destId="{37C20185-C93B-4FF4-9123-F1C31BE92E1C}" srcOrd="2" destOrd="0" presId="urn:microsoft.com/office/officeart/2018/2/layout/IconVerticalSolidList"/>
    <dgm:cxn modelId="{8E04FD29-2EEB-9C40-9CEC-3FC03BABEF9F}" type="presParOf" srcId="{3BE29FB9-B73C-414A-AC18-C33AB4720715}" destId="{B7AEED98-72E4-427F-A7E8-F81A14D332AE}" srcOrd="3" destOrd="0" presId="urn:microsoft.com/office/officeart/2018/2/layout/IconVerticalSolidList"/>
    <dgm:cxn modelId="{10F8096F-D0A5-FD42-9174-CCF4B4A5B17C}" type="presParOf" srcId="{34CF198E-83F9-46F6-8785-996E594A9333}" destId="{C6BAC1A2-843C-4302-BD4A-90873EED03F1}" srcOrd="5" destOrd="0" presId="urn:microsoft.com/office/officeart/2018/2/layout/IconVerticalSolidList"/>
    <dgm:cxn modelId="{64D47E1E-C392-8B40-B89A-7169FA3D6FC2}" type="presParOf" srcId="{34CF198E-83F9-46F6-8785-996E594A9333}" destId="{106896C2-3FF7-4F66-85BA-1AC31A17BA55}" srcOrd="6" destOrd="0" presId="urn:microsoft.com/office/officeart/2018/2/layout/IconVerticalSolidList"/>
    <dgm:cxn modelId="{9C69665B-0DFF-BB44-AAD9-EBD6D4AF91BF}" type="presParOf" srcId="{106896C2-3FF7-4F66-85BA-1AC31A17BA55}" destId="{520A35A3-E64A-4EEB-83A6-A806A5A79039}" srcOrd="0" destOrd="0" presId="urn:microsoft.com/office/officeart/2018/2/layout/IconVerticalSolidList"/>
    <dgm:cxn modelId="{E72001C4-799F-A547-917D-C15A4BE51A57}" type="presParOf" srcId="{106896C2-3FF7-4F66-85BA-1AC31A17BA55}" destId="{06EAEF10-83B1-49AF-B2B4-AC9B85C9D698}" srcOrd="1" destOrd="0" presId="urn:microsoft.com/office/officeart/2018/2/layout/IconVerticalSolidList"/>
    <dgm:cxn modelId="{516D8A48-5745-9342-9879-F4CCC73D32D4}" type="presParOf" srcId="{106896C2-3FF7-4F66-85BA-1AC31A17BA55}" destId="{A974CA9D-EB39-4589-9228-D852CD2A734B}" srcOrd="2" destOrd="0" presId="urn:microsoft.com/office/officeart/2018/2/layout/IconVerticalSolidList"/>
    <dgm:cxn modelId="{9E0FA271-182D-814C-B87F-F31C714C9E0E}" type="presParOf" srcId="{106896C2-3FF7-4F66-85BA-1AC31A17BA55}" destId="{A8792C96-9477-48F3-8B31-8C22C4DDE2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0B54C-EAAC-4F4D-AD06-313D1B45E38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A41950-1916-4F72-BCB0-D1AD352D26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19 mai 2021 LLR/OMEGA</a:t>
          </a:r>
          <a:endParaRPr lang="en-US" sz="2400" kern="1200" dirty="0"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57037186-163A-44B9-B040-8CCAF588BB3E}" type="parTrans" cxnId="{914C7596-0BBB-4256-9D9F-61B5D49BFEF9}">
      <dgm:prSet/>
      <dgm:spPr/>
      <dgm:t>
        <a:bodyPr/>
        <a:lstStyle/>
        <a:p>
          <a:endParaRPr lang="en-US"/>
        </a:p>
      </dgm:t>
    </dgm:pt>
    <dgm:pt modelId="{98A7A05D-E551-4F60-A54E-D8323C709D66}" type="sibTrans" cxnId="{914C7596-0BBB-4256-9D9F-61B5D49BFEF9}">
      <dgm:prSet/>
      <dgm:spPr/>
      <dgm:t>
        <a:bodyPr/>
        <a:lstStyle/>
        <a:p>
          <a:endParaRPr lang="en-US"/>
        </a:p>
      </dgm:t>
    </dgm:pt>
    <dgm:pt modelId="{D8CDA4E4-C640-4968-9885-00E2F6C133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kern="1200" dirty="0" err="1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Talks</a:t>
          </a: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 disponibles sur le web LLR</a:t>
          </a:r>
          <a:endParaRPr lang="en-US" sz="2400" kern="1200" dirty="0"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AC249920-DEB7-4105-942C-B911A47DBD1A}" type="parTrans" cxnId="{45AC25CA-1B18-435F-9293-0F7846A0334D}">
      <dgm:prSet/>
      <dgm:spPr/>
      <dgm:t>
        <a:bodyPr/>
        <a:lstStyle/>
        <a:p>
          <a:endParaRPr lang="en-US"/>
        </a:p>
      </dgm:t>
    </dgm:pt>
    <dgm:pt modelId="{9C3AAE33-FDFA-443E-B7B1-0F677032CDB1}" type="sibTrans" cxnId="{45AC25CA-1B18-435F-9293-0F7846A0334D}">
      <dgm:prSet/>
      <dgm:spPr/>
      <dgm:t>
        <a:bodyPr/>
        <a:lstStyle/>
        <a:p>
          <a:endParaRPr lang="en-US"/>
        </a:p>
      </dgm:t>
    </dgm:pt>
    <dgm:pt modelId="{A9584659-224A-4E5E-97D4-5AFF887DFA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50 amphi + pic connexion 60</a:t>
          </a:r>
          <a:endParaRPr lang="en-US" sz="2400" kern="1200" dirty="0"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FEBE014F-F383-479C-B7C9-936D2BBDE2A4}" type="parTrans" cxnId="{77E8304E-8E08-4CA0-8971-DF0986CA93CB}">
      <dgm:prSet/>
      <dgm:spPr/>
      <dgm:t>
        <a:bodyPr/>
        <a:lstStyle/>
        <a:p>
          <a:endParaRPr lang="en-US"/>
        </a:p>
      </dgm:t>
    </dgm:pt>
    <dgm:pt modelId="{1EF28B57-6E80-4006-923F-7BA4381BA686}" type="sibTrans" cxnId="{77E8304E-8E08-4CA0-8971-DF0986CA93CB}">
      <dgm:prSet/>
      <dgm:spPr/>
      <dgm:t>
        <a:bodyPr/>
        <a:lstStyle/>
        <a:p>
          <a:endParaRPr lang="en-US"/>
        </a:p>
      </dgm:t>
    </dgm:pt>
    <dgm:pt modelId="{CBFCE62C-4FAB-104F-B400-2BAAC2E08E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« Récipient » à récupérer !</a:t>
          </a:r>
        </a:p>
      </dgm:t>
    </dgm:pt>
    <dgm:pt modelId="{8B435913-EC10-BC48-975E-8F563040FC7E}" type="parTrans" cxnId="{F79BD9F4-8D34-A540-A4FD-3F960624FF74}">
      <dgm:prSet/>
      <dgm:spPr/>
      <dgm:t>
        <a:bodyPr/>
        <a:lstStyle/>
        <a:p>
          <a:endParaRPr lang="fr-FR"/>
        </a:p>
      </dgm:t>
    </dgm:pt>
    <dgm:pt modelId="{48A10E27-23A4-5A4C-B498-2ECDC205F543}" type="sibTrans" cxnId="{F79BD9F4-8D34-A540-A4FD-3F960624FF74}">
      <dgm:prSet/>
      <dgm:spPr/>
      <dgm:t>
        <a:bodyPr/>
        <a:lstStyle/>
        <a:p>
          <a:endParaRPr lang="fr-FR"/>
        </a:p>
      </dgm:t>
    </dgm:pt>
    <dgm:pt modelId="{92D7EF60-36C9-A14B-81F2-C03BBA5207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Expos IN2P3 FdS21 et Biennale</a:t>
          </a:r>
        </a:p>
      </dgm:t>
    </dgm:pt>
    <dgm:pt modelId="{140DB32E-56BD-AF41-ABFF-21B246CF85F2}" type="parTrans" cxnId="{B21EF27C-E3EC-D541-94B5-64CD37168FEE}">
      <dgm:prSet/>
      <dgm:spPr/>
      <dgm:t>
        <a:bodyPr/>
        <a:lstStyle/>
        <a:p>
          <a:endParaRPr lang="fr-FR"/>
        </a:p>
      </dgm:t>
    </dgm:pt>
    <dgm:pt modelId="{CA52B2DE-3695-0C42-884F-E00EBE466DD7}" type="sibTrans" cxnId="{B21EF27C-E3EC-D541-94B5-64CD37168FEE}">
      <dgm:prSet/>
      <dgm:spPr/>
      <dgm:t>
        <a:bodyPr/>
        <a:lstStyle/>
        <a:p>
          <a:endParaRPr lang="fr-FR"/>
        </a:p>
      </dgm:t>
    </dgm:pt>
    <dgm:pt modelId="{A1602738-1E89-4C5D-A210-0C1BAC931D46}" type="pres">
      <dgm:prSet presAssocID="{BCE0B54C-EAAC-4F4D-AD06-313D1B45E38C}" presName="root" presStyleCnt="0">
        <dgm:presLayoutVars>
          <dgm:dir/>
          <dgm:resizeHandles val="exact"/>
        </dgm:presLayoutVars>
      </dgm:prSet>
      <dgm:spPr/>
    </dgm:pt>
    <dgm:pt modelId="{89A7D87A-FE48-47B3-B632-801D0414EBA2}" type="pres">
      <dgm:prSet presAssocID="{CDA41950-1916-4F72-BCB0-D1AD352D2662}" presName="compNode" presStyleCnt="0"/>
      <dgm:spPr/>
    </dgm:pt>
    <dgm:pt modelId="{51C80DD0-C5FA-4022-BC6C-C1EAB7C83657}" type="pres">
      <dgm:prSet presAssocID="{CDA41950-1916-4F72-BCB0-D1AD352D2662}" presName="bgRect" presStyleLbl="bgShp" presStyleIdx="0" presStyleCnt="5"/>
      <dgm:spPr/>
    </dgm:pt>
    <dgm:pt modelId="{8677BC9C-9305-4645-A468-C4AA0B035822}" type="pres">
      <dgm:prSet presAssocID="{CDA41950-1916-4F72-BCB0-D1AD352D26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D3246E8-7D1D-4515-9AC6-038FE10C7B70}" type="pres">
      <dgm:prSet presAssocID="{CDA41950-1916-4F72-BCB0-D1AD352D2662}" presName="spaceRect" presStyleCnt="0"/>
      <dgm:spPr/>
    </dgm:pt>
    <dgm:pt modelId="{41E7A4A7-F554-4B39-90EF-B116928633C2}" type="pres">
      <dgm:prSet presAssocID="{CDA41950-1916-4F72-BCB0-D1AD352D2662}" presName="parTx" presStyleLbl="revTx" presStyleIdx="0" presStyleCnt="5">
        <dgm:presLayoutVars>
          <dgm:chMax val="0"/>
          <dgm:chPref val="0"/>
        </dgm:presLayoutVars>
      </dgm:prSet>
      <dgm:spPr/>
    </dgm:pt>
    <dgm:pt modelId="{928DDC8D-4B36-49DC-8322-62A3E1C40AFE}" type="pres">
      <dgm:prSet presAssocID="{98A7A05D-E551-4F60-A54E-D8323C709D66}" presName="sibTrans" presStyleCnt="0"/>
      <dgm:spPr/>
    </dgm:pt>
    <dgm:pt modelId="{9D7E3C1C-0E28-4145-AD3A-837077308247}" type="pres">
      <dgm:prSet presAssocID="{A9584659-224A-4E5E-97D4-5AFF887DFA90}" presName="compNode" presStyleCnt="0"/>
      <dgm:spPr/>
    </dgm:pt>
    <dgm:pt modelId="{99FD6105-56CB-4DA2-9C86-997663ECBC38}" type="pres">
      <dgm:prSet presAssocID="{A9584659-224A-4E5E-97D4-5AFF887DFA90}" presName="bgRect" presStyleLbl="bgShp" presStyleIdx="1" presStyleCnt="5"/>
      <dgm:spPr/>
    </dgm:pt>
    <dgm:pt modelId="{CB4F3DAE-F121-45FE-ADC8-DCEFACE7BE98}" type="pres">
      <dgm:prSet presAssocID="{A9584659-224A-4E5E-97D4-5AFF887DFA9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5B4B47A-5D4E-4B71-B46A-A6185EB4AD28}" type="pres">
      <dgm:prSet presAssocID="{A9584659-224A-4E5E-97D4-5AFF887DFA90}" presName="spaceRect" presStyleCnt="0"/>
      <dgm:spPr/>
    </dgm:pt>
    <dgm:pt modelId="{3DCC2817-5545-406E-A765-DFAC69E014BA}" type="pres">
      <dgm:prSet presAssocID="{A9584659-224A-4E5E-97D4-5AFF887DFA90}" presName="parTx" presStyleLbl="revTx" presStyleIdx="1" presStyleCnt="5">
        <dgm:presLayoutVars>
          <dgm:chMax val="0"/>
          <dgm:chPref val="0"/>
        </dgm:presLayoutVars>
      </dgm:prSet>
      <dgm:spPr/>
    </dgm:pt>
    <dgm:pt modelId="{272F2655-7AE0-B74E-977B-D2AEC4A41219}" type="pres">
      <dgm:prSet presAssocID="{1EF28B57-6E80-4006-923F-7BA4381BA686}" presName="sibTrans" presStyleCnt="0"/>
      <dgm:spPr/>
    </dgm:pt>
    <dgm:pt modelId="{86D319ED-BD45-4591-A01E-2162C85E124E}" type="pres">
      <dgm:prSet presAssocID="{D8CDA4E4-C640-4968-9885-00E2F6C133B0}" presName="compNode" presStyleCnt="0"/>
      <dgm:spPr/>
    </dgm:pt>
    <dgm:pt modelId="{C7126115-ABEE-4F5D-9210-36131419DFC3}" type="pres">
      <dgm:prSet presAssocID="{D8CDA4E4-C640-4968-9885-00E2F6C133B0}" presName="bgRect" presStyleLbl="bgShp" presStyleIdx="2" presStyleCnt="5"/>
      <dgm:spPr/>
    </dgm:pt>
    <dgm:pt modelId="{7F7399DF-B315-4A1A-AB3B-D527F6955BCE}" type="pres">
      <dgm:prSet presAssocID="{D8CDA4E4-C640-4968-9885-00E2F6C133B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B63EEE8B-2643-4D9F-A107-439DD5C783C2}" type="pres">
      <dgm:prSet presAssocID="{D8CDA4E4-C640-4968-9885-00E2F6C133B0}" presName="spaceRect" presStyleCnt="0"/>
      <dgm:spPr/>
    </dgm:pt>
    <dgm:pt modelId="{21401C5B-F44F-4D59-830C-C306F8B6C1F4}" type="pres">
      <dgm:prSet presAssocID="{D8CDA4E4-C640-4968-9885-00E2F6C133B0}" presName="parTx" presStyleLbl="revTx" presStyleIdx="2" presStyleCnt="5">
        <dgm:presLayoutVars>
          <dgm:chMax val="0"/>
          <dgm:chPref val="0"/>
        </dgm:presLayoutVars>
      </dgm:prSet>
      <dgm:spPr/>
    </dgm:pt>
    <dgm:pt modelId="{7FB3360B-2B78-4FA8-B448-28CA8A349566}" type="pres">
      <dgm:prSet presAssocID="{9C3AAE33-FDFA-443E-B7B1-0F677032CDB1}" presName="sibTrans" presStyleCnt="0"/>
      <dgm:spPr/>
    </dgm:pt>
    <dgm:pt modelId="{06CC1BC6-D0AA-544D-94B7-EBE34FDE809C}" type="pres">
      <dgm:prSet presAssocID="{CBFCE62C-4FAB-104F-B400-2BAAC2E08EC6}" presName="compNode" presStyleCnt="0"/>
      <dgm:spPr/>
    </dgm:pt>
    <dgm:pt modelId="{1BDBBD9C-B487-224F-8481-75765645CD7F}" type="pres">
      <dgm:prSet presAssocID="{CBFCE62C-4FAB-104F-B400-2BAAC2E08EC6}" presName="bgRect" presStyleLbl="bgShp" presStyleIdx="3" presStyleCnt="5"/>
      <dgm:spPr/>
    </dgm:pt>
    <dgm:pt modelId="{68E2F084-8475-CF48-8819-0EF058B1EFD0}" type="pres">
      <dgm:prSet presAssocID="{CBFCE62C-4FAB-104F-B400-2BAAC2E08EC6}" presName="iconRect" presStyleLbl="node1" presStyleIdx="3" presStyleCnt="5" custAng="0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deau avec un remplissage uni"/>
        </a:ext>
      </dgm:extLst>
    </dgm:pt>
    <dgm:pt modelId="{A69E3590-2DC9-C346-9D79-E0E0FD6B2B35}" type="pres">
      <dgm:prSet presAssocID="{CBFCE62C-4FAB-104F-B400-2BAAC2E08EC6}" presName="spaceRect" presStyleCnt="0"/>
      <dgm:spPr/>
    </dgm:pt>
    <dgm:pt modelId="{4E39533C-FC05-7B4B-82C9-73649FAB265E}" type="pres">
      <dgm:prSet presAssocID="{CBFCE62C-4FAB-104F-B400-2BAAC2E08EC6}" presName="parTx" presStyleLbl="revTx" presStyleIdx="3" presStyleCnt="5">
        <dgm:presLayoutVars>
          <dgm:chMax val="0"/>
          <dgm:chPref val="0"/>
        </dgm:presLayoutVars>
      </dgm:prSet>
      <dgm:spPr/>
    </dgm:pt>
    <dgm:pt modelId="{2604EE80-367A-0B42-9BE4-91DA2349FA51}" type="pres">
      <dgm:prSet presAssocID="{48A10E27-23A4-5A4C-B498-2ECDC205F543}" presName="sibTrans" presStyleCnt="0"/>
      <dgm:spPr/>
    </dgm:pt>
    <dgm:pt modelId="{189355CD-0603-9245-A3CB-9A0638CF7E7D}" type="pres">
      <dgm:prSet presAssocID="{92D7EF60-36C9-A14B-81F2-C03BBA52076B}" presName="compNode" presStyleCnt="0"/>
      <dgm:spPr/>
    </dgm:pt>
    <dgm:pt modelId="{CFF9F8B8-172A-BF4D-87CA-FA36D16D3F31}" type="pres">
      <dgm:prSet presAssocID="{92D7EF60-36C9-A14B-81F2-C03BBA52076B}" presName="bgRect" presStyleLbl="bgShp" presStyleIdx="4" presStyleCnt="5"/>
      <dgm:spPr/>
    </dgm:pt>
    <dgm:pt modelId="{31B0F915-95A0-7241-B91F-8D1349D8F23A}" type="pres">
      <dgm:prSet presAssocID="{92D7EF60-36C9-A14B-81F2-C03BBA5207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e avec un remplissage uni"/>
        </a:ext>
      </dgm:extLst>
    </dgm:pt>
    <dgm:pt modelId="{18866FEA-9031-EF40-AD14-AD44138426B8}" type="pres">
      <dgm:prSet presAssocID="{92D7EF60-36C9-A14B-81F2-C03BBA52076B}" presName="spaceRect" presStyleCnt="0"/>
      <dgm:spPr/>
    </dgm:pt>
    <dgm:pt modelId="{22848282-ED33-8748-AD60-8C0AB3F7ACC5}" type="pres">
      <dgm:prSet presAssocID="{92D7EF60-36C9-A14B-81F2-C03BBA5207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3960B10-BC92-7944-AEC9-8CB72AD760C4}" type="presOf" srcId="{CBFCE62C-4FAB-104F-B400-2BAAC2E08EC6}" destId="{4E39533C-FC05-7B4B-82C9-73649FAB265E}" srcOrd="0" destOrd="0" presId="urn:microsoft.com/office/officeart/2018/2/layout/IconVerticalSolidList"/>
    <dgm:cxn modelId="{77E8304E-8E08-4CA0-8971-DF0986CA93CB}" srcId="{BCE0B54C-EAAC-4F4D-AD06-313D1B45E38C}" destId="{A9584659-224A-4E5E-97D4-5AFF887DFA90}" srcOrd="1" destOrd="0" parTransId="{FEBE014F-F383-479C-B7C9-936D2BBDE2A4}" sibTransId="{1EF28B57-6E80-4006-923F-7BA4381BA686}"/>
    <dgm:cxn modelId="{B21EF27C-E3EC-D541-94B5-64CD37168FEE}" srcId="{BCE0B54C-EAAC-4F4D-AD06-313D1B45E38C}" destId="{92D7EF60-36C9-A14B-81F2-C03BBA52076B}" srcOrd="4" destOrd="0" parTransId="{140DB32E-56BD-AF41-ABFF-21B246CF85F2}" sibTransId="{CA52B2DE-3695-0C42-884F-E00EBE466DD7}"/>
    <dgm:cxn modelId="{16B1BA80-7B52-F349-8529-88EAAAE55DC2}" type="presOf" srcId="{D8CDA4E4-C640-4968-9885-00E2F6C133B0}" destId="{21401C5B-F44F-4D59-830C-C306F8B6C1F4}" srcOrd="0" destOrd="0" presId="urn:microsoft.com/office/officeart/2018/2/layout/IconVerticalSolidList"/>
    <dgm:cxn modelId="{914C7596-0BBB-4256-9D9F-61B5D49BFEF9}" srcId="{BCE0B54C-EAAC-4F4D-AD06-313D1B45E38C}" destId="{CDA41950-1916-4F72-BCB0-D1AD352D2662}" srcOrd="0" destOrd="0" parTransId="{57037186-163A-44B9-B040-8CCAF588BB3E}" sibTransId="{98A7A05D-E551-4F60-A54E-D8323C709D66}"/>
    <dgm:cxn modelId="{C48D0FA2-9A7E-3C49-ADEA-2461934DC618}" type="presOf" srcId="{BCE0B54C-EAAC-4F4D-AD06-313D1B45E38C}" destId="{A1602738-1E89-4C5D-A210-0C1BAC931D46}" srcOrd="0" destOrd="0" presId="urn:microsoft.com/office/officeart/2018/2/layout/IconVerticalSolidList"/>
    <dgm:cxn modelId="{00BFA3BE-639A-6E47-BAA0-BE03F3C8E50B}" type="presOf" srcId="{92D7EF60-36C9-A14B-81F2-C03BBA52076B}" destId="{22848282-ED33-8748-AD60-8C0AB3F7ACC5}" srcOrd="0" destOrd="0" presId="urn:microsoft.com/office/officeart/2018/2/layout/IconVerticalSolidList"/>
    <dgm:cxn modelId="{45AC25CA-1B18-435F-9293-0F7846A0334D}" srcId="{BCE0B54C-EAAC-4F4D-AD06-313D1B45E38C}" destId="{D8CDA4E4-C640-4968-9885-00E2F6C133B0}" srcOrd="2" destOrd="0" parTransId="{AC249920-DEB7-4105-942C-B911A47DBD1A}" sibTransId="{9C3AAE33-FDFA-443E-B7B1-0F677032CDB1}"/>
    <dgm:cxn modelId="{ACC33DCA-A41C-704D-8FA2-AE5AB068D5B1}" type="presOf" srcId="{CDA41950-1916-4F72-BCB0-D1AD352D2662}" destId="{41E7A4A7-F554-4B39-90EF-B116928633C2}" srcOrd="0" destOrd="0" presId="urn:microsoft.com/office/officeart/2018/2/layout/IconVerticalSolidList"/>
    <dgm:cxn modelId="{FF0C89EA-9505-E049-A2F1-59C5CE49971F}" type="presOf" srcId="{A9584659-224A-4E5E-97D4-5AFF887DFA90}" destId="{3DCC2817-5545-406E-A765-DFAC69E014BA}" srcOrd="0" destOrd="0" presId="urn:microsoft.com/office/officeart/2018/2/layout/IconVerticalSolidList"/>
    <dgm:cxn modelId="{F79BD9F4-8D34-A540-A4FD-3F960624FF74}" srcId="{BCE0B54C-EAAC-4F4D-AD06-313D1B45E38C}" destId="{CBFCE62C-4FAB-104F-B400-2BAAC2E08EC6}" srcOrd="3" destOrd="0" parTransId="{8B435913-EC10-BC48-975E-8F563040FC7E}" sibTransId="{48A10E27-23A4-5A4C-B498-2ECDC205F543}"/>
    <dgm:cxn modelId="{32C8836C-6982-8141-A047-EAC4E6306C1A}" type="presParOf" srcId="{A1602738-1E89-4C5D-A210-0C1BAC931D46}" destId="{89A7D87A-FE48-47B3-B632-801D0414EBA2}" srcOrd="0" destOrd="0" presId="urn:microsoft.com/office/officeart/2018/2/layout/IconVerticalSolidList"/>
    <dgm:cxn modelId="{297AB1E3-CC1A-8548-B461-76134B84CA3E}" type="presParOf" srcId="{89A7D87A-FE48-47B3-B632-801D0414EBA2}" destId="{51C80DD0-C5FA-4022-BC6C-C1EAB7C83657}" srcOrd="0" destOrd="0" presId="urn:microsoft.com/office/officeart/2018/2/layout/IconVerticalSolidList"/>
    <dgm:cxn modelId="{B301DEBD-F73F-F440-8311-62FA95D6F213}" type="presParOf" srcId="{89A7D87A-FE48-47B3-B632-801D0414EBA2}" destId="{8677BC9C-9305-4645-A468-C4AA0B035822}" srcOrd="1" destOrd="0" presId="urn:microsoft.com/office/officeart/2018/2/layout/IconVerticalSolidList"/>
    <dgm:cxn modelId="{92630F5A-3E1E-CE45-AF0A-F0DE280B3864}" type="presParOf" srcId="{89A7D87A-FE48-47B3-B632-801D0414EBA2}" destId="{ED3246E8-7D1D-4515-9AC6-038FE10C7B70}" srcOrd="2" destOrd="0" presId="urn:microsoft.com/office/officeart/2018/2/layout/IconVerticalSolidList"/>
    <dgm:cxn modelId="{3625D405-A9B6-1445-B9B1-FE514B0FF60B}" type="presParOf" srcId="{89A7D87A-FE48-47B3-B632-801D0414EBA2}" destId="{41E7A4A7-F554-4B39-90EF-B116928633C2}" srcOrd="3" destOrd="0" presId="urn:microsoft.com/office/officeart/2018/2/layout/IconVerticalSolidList"/>
    <dgm:cxn modelId="{45F46B94-DE89-9247-8C9B-7C8434D959AF}" type="presParOf" srcId="{A1602738-1E89-4C5D-A210-0C1BAC931D46}" destId="{928DDC8D-4B36-49DC-8322-62A3E1C40AFE}" srcOrd="1" destOrd="0" presId="urn:microsoft.com/office/officeart/2018/2/layout/IconVerticalSolidList"/>
    <dgm:cxn modelId="{3DA0589D-9673-2F41-87CE-3F885B4B1E47}" type="presParOf" srcId="{A1602738-1E89-4C5D-A210-0C1BAC931D46}" destId="{9D7E3C1C-0E28-4145-AD3A-837077308247}" srcOrd="2" destOrd="0" presId="urn:microsoft.com/office/officeart/2018/2/layout/IconVerticalSolidList"/>
    <dgm:cxn modelId="{9B23C2B5-0750-564A-ACAE-DCA60F98C56C}" type="presParOf" srcId="{9D7E3C1C-0E28-4145-AD3A-837077308247}" destId="{99FD6105-56CB-4DA2-9C86-997663ECBC38}" srcOrd="0" destOrd="0" presId="urn:microsoft.com/office/officeart/2018/2/layout/IconVerticalSolidList"/>
    <dgm:cxn modelId="{A2351275-5957-6749-9730-E6866EFEC378}" type="presParOf" srcId="{9D7E3C1C-0E28-4145-AD3A-837077308247}" destId="{CB4F3DAE-F121-45FE-ADC8-DCEFACE7BE98}" srcOrd="1" destOrd="0" presId="urn:microsoft.com/office/officeart/2018/2/layout/IconVerticalSolidList"/>
    <dgm:cxn modelId="{131C35EF-0D99-DB42-8078-19F4758FB5E6}" type="presParOf" srcId="{9D7E3C1C-0E28-4145-AD3A-837077308247}" destId="{C5B4B47A-5D4E-4B71-B46A-A6185EB4AD28}" srcOrd="2" destOrd="0" presId="urn:microsoft.com/office/officeart/2018/2/layout/IconVerticalSolidList"/>
    <dgm:cxn modelId="{CEEDB5E6-FD4D-3047-9364-DE827AA60D9F}" type="presParOf" srcId="{9D7E3C1C-0E28-4145-AD3A-837077308247}" destId="{3DCC2817-5545-406E-A765-DFAC69E014BA}" srcOrd="3" destOrd="0" presId="urn:microsoft.com/office/officeart/2018/2/layout/IconVerticalSolidList"/>
    <dgm:cxn modelId="{2B03F4D3-C972-1F44-8BDA-F9E77369C3C9}" type="presParOf" srcId="{A1602738-1E89-4C5D-A210-0C1BAC931D46}" destId="{272F2655-7AE0-B74E-977B-D2AEC4A41219}" srcOrd="3" destOrd="0" presId="urn:microsoft.com/office/officeart/2018/2/layout/IconVerticalSolidList"/>
    <dgm:cxn modelId="{90466649-9F0A-874B-8195-08AE4EE5911C}" type="presParOf" srcId="{A1602738-1E89-4C5D-A210-0C1BAC931D46}" destId="{86D319ED-BD45-4591-A01E-2162C85E124E}" srcOrd="4" destOrd="0" presId="urn:microsoft.com/office/officeart/2018/2/layout/IconVerticalSolidList"/>
    <dgm:cxn modelId="{85D830EE-EE5C-A64F-80B5-DE10478413D0}" type="presParOf" srcId="{86D319ED-BD45-4591-A01E-2162C85E124E}" destId="{C7126115-ABEE-4F5D-9210-36131419DFC3}" srcOrd="0" destOrd="0" presId="urn:microsoft.com/office/officeart/2018/2/layout/IconVerticalSolidList"/>
    <dgm:cxn modelId="{9ECD9925-F05A-5A41-B26F-3C3C1EDDD4F1}" type="presParOf" srcId="{86D319ED-BD45-4591-A01E-2162C85E124E}" destId="{7F7399DF-B315-4A1A-AB3B-D527F6955BCE}" srcOrd="1" destOrd="0" presId="urn:microsoft.com/office/officeart/2018/2/layout/IconVerticalSolidList"/>
    <dgm:cxn modelId="{FF7E0803-C001-4448-A1B9-27A1452B3381}" type="presParOf" srcId="{86D319ED-BD45-4591-A01E-2162C85E124E}" destId="{B63EEE8B-2643-4D9F-A107-439DD5C783C2}" srcOrd="2" destOrd="0" presId="urn:microsoft.com/office/officeart/2018/2/layout/IconVerticalSolidList"/>
    <dgm:cxn modelId="{F56121E9-1F3E-C842-8B5F-165D6C593BAE}" type="presParOf" srcId="{86D319ED-BD45-4591-A01E-2162C85E124E}" destId="{21401C5B-F44F-4D59-830C-C306F8B6C1F4}" srcOrd="3" destOrd="0" presId="urn:microsoft.com/office/officeart/2018/2/layout/IconVerticalSolidList"/>
    <dgm:cxn modelId="{C9DEE7A3-21D4-F14E-96A2-0165CAF913E5}" type="presParOf" srcId="{A1602738-1E89-4C5D-A210-0C1BAC931D46}" destId="{7FB3360B-2B78-4FA8-B448-28CA8A349566}" srcOrd="5" destOrd="0" presId="urn:microsoft.com/office/officeart/2018/2/layout/IconVerticalSolidList"/>
    <dgm:cxn modelId="{F4E87960-2893-8043-AC10-C198A1D35678}" type="presParOf" srcId="{A1602738-1E89-4C5D-A210-0C1BAC931D46}" destId="{06CC1BC6-D0AA-544D-94B7-EBE34FDE809C}" srcOrd="6" destOrd="0" presId="urn:microsoft.com/office/officeart/2018/2/layout/IconVerticalSolidList"/>
    <dgm:cxn modelId="{CF8F960A-827B-C04F-88BD-FE6618BD58C9}" type="presParOf" srcId="{06CC1BC6-D0AA-544D-94B7-EBE34FDE809C}" destId="{1BDBBD9C-B487-224F-8481-75765645CD7F}" srcOrd="0" destOrd="0" presId="urn:microsoft.com/office/officeart/2018/2/layout/IconVerticalSolidList"/>
    <dgm:cxn modelId="{44F56F47-F0A6-5448-9BE0-D5D10A95F0A7}" type="presParOf" srcId="{06CC1BC6-D0AA-544D-94B7-EBE34FDE809C}" destId="{68E2F084-8475-CF48-8819-0EF058B1EFD0}" srcOrd="1" destOrd="0" presId="urn:microsoft.com/office/officeart/2018/2/layout/IconVerticalSolidList"/>
    <dgm:cxn modelId="{6CEC9F26-554E-734F-B61D-01FEB1F46BA3}" type="presParOf" srcId="{06CC1BC6-D0AA-544D-94B7-EBE34FDE809C}" destId="{A69E3590-2DC9-C346-9D79-E0E0FD6B2B35}" srcOrd="2" destOrd="0" presId="urn:microsoft.com/office/officeart/2018/2/layout/IconVerticalSolidList"/>
    <dgm:cxn modelId="{5DF6E9E1-0711-5A4A-9685-341DC94E324F}" type="presParOf" srcId="{06CC1BC6-D0AA-544D-94B7-EBE34FDE809C}" destId="{4E39533C-FC05-7B4B-82C9-73649FAB265E}" srcOrd="3" destOrd="0" presId="urn:microsoft.com/office/officeart/2018/2/layout/IconVerticalSolidList"/>
    <dgm:cxn modelId="{20FCB42E-B2D1-B344-B899-9D78BE0B3A03}" type="presParOf" srcId="{A1602738-1E89-4C5D-A210-0C1BAC931D46}" destId="{2604EE80-367A-0B42-9BE4-91DA2349FA51}" srcOrd="7" destOrd="0" presId="urn:microsoft.com/office/officeart/2018/2/layout/IconVerticalSolidList"/>
    <dgm:cxn modelId="{67B7B764-7FB6-C24C-B47E-5F6A7EC52B5A}" type="presParOf" srcId="{A1602738-1E89-4C5D-A210-0C1BAC931D46}" destId="{189355CD-0603-9245-A3CB-9A0638CF7E7D}" srcOrd="8" destOrd="0" presId="urn:microsoft.com/office/officeart/2018/2/layout/IconVerticalSolidList"/>
    <dgm:cxn modelId="{40FF2CF3-8B3F-DB4B-963B-B0F5F610D8F3}" type="presParOf" srcId="{189355CD-0603-9245-A3CB-9A0638CF7E7D}" destId="{CFF9F8B8-172A-BF4D-87CA-FA36D16D3F31}" srcOrd="0" destOrd="0" presId="urn:microsoft.com/office/officeart/2018/2/layout/IconVerticalSolidList"/>
    <dgm:cxn modelId="{C751E8DB-D8B4-2F48-96DF-593946591A73}" type="presParOf" srcId="{189355CD-0603-9245-A3CB-9A0638CF7E7D}" destId="{31B0F915-95A0-7241-B91F-8D1349D8F23A}" srcOrd="1" destOrd="0" presId="urn:microsoft.com/office/officeart/2018/2/layout/IconVerticalSolidList"/>
    <dgm:cxn modelId="{98A36E49-1C14-EE4E-BEBF-382FED56E74B}" type="presParOf" srcId="{189355CD-0603-9245-A3CB-9A0638CF7E7D}" destId="{18866FEA-9031-EF40-AD14-AD44138426B8}" srcOrd="2" destOrd="0" presId="urn:microsoft.com/office/officeart/2018/2/layout/IconVerticalSolidList"/>
    <dgm:cxn modelId="{F8E3EB8A-F140-9F48-82C5-5B6FB70307D8}" type="presParOf" srcId="{189355CD-0603-9245-A3CB-9A0638CF7E7D}" destId="{22848282-ED33-8748-AD60-8C0AB3F7AC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7AA56-917B-429F-A816-45A4C70122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D13718-EB55-460A-8FCB-2ED71896B27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800" dirty="0">
              <a:latin typeface="Futura Medium" panose="020B0602020204020303" pitchFamily="34" charset="-79"/>
              <a:cs typeface="Futura Medium" panose="020B0602020204020303" pitchFamily="34" charset="-79"/>
            </a:rPr>
            <a:t>Mode “</a:t>
          </a:r>
          <a:r>
            <a:rPr lang="en-US" sz="2800" dirty="0" err="1">
              <a:latin typeface="Futura Medium" panose="020B0602020204020303" pitchFamily="34" charset="-79"/>
              <a:cs typeface="Futura Medium" panose="020B0602020204020303" pitchFamily="34" charset="-79"/>
            </a:rPr>
            <a:t>présentiel</a:t>
          </a:r>
          <a:r>
            <a:rPr lang="en-US" sz="2800" dirty="0">
              <a:latin typeface="Futura Medium" panose="020B0602020204020303" pitchFamily="34" charset="-79"/>
              <a:cs typeface="Futura Medium" panose="020B0602020204020303" pitchFamily="34" charset="-79"/>
            </a:rPr>
            <a:t>”</a:t>
          </a:r>
        </a:p>
        <a:p>
          <a:pPr algn="ctr">
            <a:lnSpc>
              <a:spcPct val="100000"/>
            </a:lnSpc>
          </a:pPr>
          <a:r>
            <a:rPr lang="en-US" sz="2800" b="1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ENSTA</a:t>
          </a:r>
        </a:p>
      </dgm:t>
    </dgm:pt>
    <dgm:pt modelId="{4F994985-359F-4F45-A6E6-C8CCF318558F}" type="parTrans" cxnId="{C34BC60B-B677-4ED5-A1FA-D194A483173F}">
      <dgm:prSet/>
      <dgm:spPr/>
      <dgm:t>
        <a:bodyPr/>
        <a:lstStyle/>
        <a:p>
          <a:endParaRPr lang="en-US"/>
        </a:p>
      </dgm:t>
    </dgm:pt>
    <dgm:pt modelId="{917E705F-5AF8-4DE7-B125-C7762B8191B5}" type="sibTrans" cxnId="{C34BC60B-B677-4ED5-A1FA-D194A483173F}">
      <dgm:prSet/>
      <dgm:spPr/>
      <dgm:t>
        <a:bodyPr/>
        <a:lstStyle/>
        <a:p>
          <a:endParaRPr lang="en-US"/>
        </a:p>
      </dgm:t>
    </dgm:pt>
    <dgm:pt modelId="{9E97D12E-7FCA-4DE4-AC0D-15D020C60E0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Vendredi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 8 octobre</a:t>
          </a:r>
        </a:p>
        <a:p>
          <a:pPr algn="ctr">
            <a:lnSpc>
              <a:spcPct val="100000"/>
            </a:lnSpc>
          </a:pPr>
          <a:r>
            <a:rPr lang="en-US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Scolaires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26FCFF95-2B39-43CA-8B73-F4B9776E0C36}" type="parTrans" cxnId="{2078F10E-C7A3-4365-AFDC-3393EAA0C025}">
      <dgm:prSet/>
      <dgm:spPr/>
      <dgm:t>
        <a:bodyPr/>
        <a:lstStyle/>
        <a:p>
          <a:endParaRPr lang="en-US"/>
        </a:p>
      </dgm:t>
    </dgm:pt>
    <dgm:pt modelId="{E1747BA8-14A2-4B2C-B634-D88240D8892C}" type="sibTrans" cxnId="{2078F10E-C7A3-4365-AFDC-3393EAA0C025}">
      <dgm:prSet/>
      <dgm:spPr/>
      <dgm:t>
        <a:bodyPr/>
        <a:lstStyle/>
        <a:p>
          <a:endParaRPr lang="en-US"/>
        </a:p>
      </dgm:t>
    </dgm:pt>
    <dgm:pt modelId="{23C05B01-F64E-4AB0-82C7-55F3C96B287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Samedi 9 octobre </a:t>
          </a:r>
        </a:p>
        <a:p>
          <a:pPr algn="ctr">
            <a:lnSpc>
              <a:spcPct val="100000"/>
            </a:lnSpc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Grand public	</a:t>
          </a:r>
          <a:endParaRPr lang="fr-FR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ED0832C5-F1A1-4EAB-BF22-567C747414C1}" type="parTrans" cxnId="{7C9DA31C-ECA8-4FA7-9087-56680B0B3DCC}">
      <dgm:prSet/>
      <dgm:spPr/>
      <dgm:t>
        <a:bodyPr/>
        <a:lstStyle/>
        <a:p>
          <a:endParaRPr lang="en-US"/>
        </a:p>
      </dgm:t>
    </dgm:pt>
    <dgm:pt modelId="{3B7B4E3D-58DE-4837-9D8C-2720827D6927}" type="sibTrans" cxnId="{7C9DA31C-ECA8-4FA7-9087-56680B0B3DCC}">
      <dgm:prSet/>
      <dgm:spPr/>
      <dgm:t>
        <a:bodyPr/>
        <a:lstStyle/>
        <a:p>
          <a:endParaRPr lang="en-US"/>
        </a:p>
      </dgm:t>
    </dgm:pt>
    <dgm:pt modelId="{D2ECB2C8-601B-4A2A-9F7A-8FEB54AB6F23}" type="pres">
      <dgm:prSet presAssocID="{1EF7AA56-917B-429F-A816-45A4C7012214}" presName="root" presStyleCnt="0">
        <dgm:presLayoutVars>
          <dgm:dir/>
          <dgm:resizeHandles val="exact"/>
        </dgm:presLayoutVars>
      </dgm:prSet>
      <dgm:spPr/>
    </dgm:pt>
    <dgm:pt modelId="{69F1BE55-F85C-4A20-897D-0C4010B29236}" type="pres">
      <dgm:prSet presAssocID="{CFD13718-EB55-460A-8FCB-2ED71896B275}" presName="compNode" presStyleCnt="0"/>
      <dgm:spPr/>
    </dgm:pt>
    <dgm:pt modelId="{8AA78C4D-728F-4361-BCD7-6315AD722AA1}" type="pres">
      <dgm:prSet presAssocID="{CFD13718-EB55-460A-8FCB-2ED71896B275}" presName="bgRect" presStyleLbl="bgShp" presStyleIdx="0" presStyleCnt="3" custLinFactNeighborX="21851" custLinFactNeighborY="-556"/>
      <dgm:spPr>
        <a:solidFill>
          <a:srgbClr val="FFFF00"/>
        </a:solidFill>
      </dgm:spPr>
    </dgm:pt>
    <dgm:pt modelId="{2CC612B5-EFCE-401A-8ABB-95998A3FFACD}" type="pres">
      <dgm:prSet presAssocID="{CFD13718-EB55-460A-8FCB-2ED71896B2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union en ligne avec un remplissage uni"/>
        </a:ext>
      </dgm:extLst>
    </dgm:pt>
    <dgm:pt modelId="{7AC6026D-81AF-40D8-81B0-97E90483329F}" type="pres">
      <dgm:prSet presAssocID="{CFD13718-EB55-460A-8FCB-2ED71896B275}" presName="spaceRect" presStyleCnt="0"/>
      <dgm:spPr/>
    </dgm:pt>
    <dgm:pt modelId="{AF5EFCE6-2BB6-489D-A45E-8E27C81574C9}" type="pres">
      <dgm:prSet presAssocID="{CFD13718-EB55-460A-8FCB-2ED71896B275}" presName="parTx" presStyleLbl="revTx" presStyleIdx="0" presStyleCnt="3">
        <dgm:presLayoutVars>
          <dgm:chMax val="0"/>
          <dgm:chPref val="0"/>
        </dgm:presLayoutVars>
      </dgm:prSet>
      <dgm:spPr/>
    </dgm:pt>
    <dgm:pt modelId="{E425E807-98A9-417A-ABF9-DAE76857850E}" type="pres">
      <dgm:prSet presAssocID="{917E705F-5AF8-4DE7-B125-C7762B8191B5}" presName="sibTrans" presStyleCnt="0"/>
      <dgm:spPr/>
    </dgm:pt>
    <dgm:pt modelId="{F2F6F96E-D3E1-48D7-B455-C65024ABB1A7}" type="pres">
      <dgm:prSet presAssocID="{9E97D12E-7FCA-4DE4-AC0D-15D020C60E01}" presName="compNode" presStyleCnt="0"/>
      <dgm:spPr/>
    </dgm:pt>
    <dgm:pt modelId="{88BA68E9-3BE9-4983-A861-7E9BF36ACF76}" type="pres">
      <dgm:prSet presAssocID="{9E97D12E-7FCA-4DE4-AC0D-15D020C60E01}" presName="bgRect" presStyleLbl="bgShp" presStyleIdx="1" presStyleCnt="3" custLinFactNeighborX="9680" custLinFactNeighborY="-833"/>
      <dgm:spPr>
        <a:solidFill>
          <a:srgbClr val="92D050"/>
        </a:solidFill>
      </dgm:spPr>
    </dgm:pt>
    <dgm:pt modelId="{E72236B9-4FE9-4562-96B5-D300F2E1854B}" type="pres">
      <dgm:prSet presAssocID="{9E97D12E-7FCA-4DE4-AC0D-15D020C60E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me professeur avec un remplissage uni"/>
        </a:ext>
      </dgm:extLst>
    </dgm:pt>
    <dgm:pt modelId="{2FEDA939-04B0-41A6-869F-5A902F4875EC}" type="pres">
      <dgm:prSet presAssocID="{9E97D12E-7FCA-4DE4-AC0D-15D020C60E01}" presName="spaceRect" presStyleCnt="0"/>
      <dgm:spPr/>
    </dgm:pt>
    <dgm:pt modelId="{D02FFD02-AF43-473B-8B23-E5AC73F26509}" type="pres">
      <dgm:prSet presAssocID="{9E97D12E-7FCA-4DE4-AC0D-15D020C60E01}" presName="parTx" presStyleLbl="revTx" presStyleIdx="1" presStyleCnt="3">
        <dgm:presLayoutVars>
          <dgm:chMax val="0"/>
          <dgm:chPref val="0"/>
        </dgm:presLayoutVars>
      </dgm:prSet>
      <dgm:spPr/>
    </dgm:pt>
    <dgm:pt modelId="{8C06170E-B484-40AC-840F-BC5333290C90}" type="pres">
      <dgm:prSet presAssocID="{E1747BA8-14A2-4B2C-B634-D88240D8892C}" presName="sibTrans" presStyleCnt="0"/>
      <dgm:spPr/>
    </dgm:pt>
    <dgm:pt modelId="{EAF428C4-EE2E-471E-B570-2A42CE8F3B6E}" type="pres">
      <dgm:prSet presAssocID="{23C05B01-F64E-4AB0-82C7-55F3C96B2876}" presName="compNode" presStyleCnt="0"/>
      <dgm:spPr/>
    </dgm:pt>
    <dgm:pt modelId="{3C8279FB-ED58-4C06-97CB-5C5C9F8085D0}" type="pres">
      <dgm:prSet presAssocID="{23C05B01-F64E-4AB0-82C7-55F3C96B2876}" presName="bgRect" presStyleLbl="bgShp" presStyleIdx="2" presStyleCnt="3" custLinFactNeighborX="7402" custLinFactNeighborY="-3333"/>
      <dgm:spPr>
        <a:solidFill>
          <a:srgbClr val="00B0F0"/>
        </a:solidFill>
      </dgm:spPr>
    </dgm:pt>
    <dgm:pt modelId="{A9DFBADA-D544-4BA1-998D-688762DC1855}" type="pres">
      <dgm:prSet presAssocID="{23C05B01-F64E-4AB0-82C7-55F3C96B28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 terrestre : Amériques avec un remplissage uni"/>
        </a:ext>
      </dgm:extLst>
    </dgm:pt>
    <dgm:pt modelId="{70674232-35F7-47F0-A1C2-A4FA02068102}" type="pres">
      <dgm:prSet presAssocID="{23C05B01-F64E-4AB0-82C7-55F3C96B2876}" presName="spaceRect" presStyleCnt="0"/>
      <dgm:spPr/>
    </dgm:pt>
    <dgm:pt modelId="{3FD96281-E47E-4CC4-A966-69866873A70C}" type="pres">
      <dgm:prSet presAssocID="{23C05B01-F64E-4AB0-82C7-55F3C96B287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4AB8D06-A7E2-4C64-9ECD-E5CB8FE096A7}" type="presOf" srcId="{9E97D12E-7FCA-4DE4-AC0D-15D020C60E01}" destId="{D02FFD02-AF43-473B-8B23-E5AC73F26509}" srcOrd="0" destOrd="0" presId="urn:microsoft.com/office/officeart/2018/2/layout/IconVerticalSolidList"/>
    <dgm:cxn modelId="{C34BC60B-B677-4ED5-A1FA-D194A483173F}" srcId="{1EF7AA56-917B-429F-A816-45A4C7012214}" destId="{CFD13718-EB55-460A-8FCB-2ED71896B275}" srcOrd="0" destOrd="0" parTransId="{4F994985-359F-4F45-A6E6-C8CCF318558F}" sibTransId="{917E705F-5AF8-4DE7-B125-C7762B8191B5}"/>
    <dgm:cxn modelId="{2078F10E-C7A3-4365-AFDC-3393EAA0C025}" srcId="{1EF7AA56-917B-429F-A816-45A4C7012214}" destId="{9E97D12E-7FCA-4DE4-AC0D-15D020C60E01}" srcOrd="1" destOrd="0" parTransId="{26FCFF95-2B39-43CA-8B73-F4B9776E0C36}" sibTransId="{E1747BA8-14A2-4B2C-B634-D88240D8892C}"/>
    <dgm:cxn modelId="{7C9DA31C-ECA8-4FA7-9087-56680B0B3DCC}" srcId="{1EF7AA56-917B-429F-A816-45A4C7012214}" destId="{23C05B01-F64E-4AB0-82C7-55F3C96B2876}" srcOrd="2" destOrd="0" parTransId="{ED0832C5-F1A1-4EAB-BF22-567C747414C1}" sibTransId="{3B7B4E3D-58DE-4837-9D8C-2720827D6927}"/>
    <dgm:cxn modelId="{72A78E1F-DC9E-4FF7-A115-686756622072}" type="presOf" srcId="{23C05B01-F64E-4AB0-82C7-55F3C96B2876}" destId="{3FD96281-E47E-4CC4-A966-69866873A70C}" srcOrd="0" destOrd="0" presId="urn:microsoft.com/office/officeart/2018/2/layout/IconVerticalSolidList"/>
    <dgm:cxn modelId="{A2AE0255-AEDD-483D-9108-4F711A526731}" type="presOf" srcId="{1EF7AA56-917B-429F-A816-45A4C7012214}" destId="{D2ECB2C8-601B-4A2A-9F7A-8FEB54AB6F23}" srcOrd="0" destOrd="0" presId="urn:microsoft.com/office/officeart/2018/2/layout/IconVerticalSolidList"/>
    <dgm:cxn modelId="{A5A6C97D-E106-466A-8B3B-D7269B553DB6}" type="presOf" srcId="{CFD13718-EB55-460A-8FCB-2ED71896B275}" destId="{AF5EFCE6-2BB6-489D-A45E-8E27C81574C9}" srcOrd="0" destOrd="0" presId="urn:microsoft.com/office/officeart/2018/2/layout/IconVerticalSolidList"/>
    <dgm:cxn modelId="{DF903D00-7DBC-4794-BBFE-4E79AB8654FE}" type="presParOf" srcId="{D2ECB2C8-601B-4A2A-9F7A-8FEB54AB6F23}" destId="{69F1BE55-F85C-4A20-897D-0C4010B29236}" srcOrd="0" destOrd="0" presId="urn:microsoft.com/office/officeart/2018/2/layout/IconVerticalSolidList"/>
    <dgm:cxn modelId="{EC678B88-DAD6-4FEE-85A1-64ADF1198C53}" type="presParOf" srcId="{69F1BE55-F85C-4A20-897D-0C4010B29236}" destId="{8AA78C4D-728F-4361-BCD7-6315AD722AA1}" srcOrd="0" destOrd="0" presId="urn:microsoft.com/office/officeart/2018/2/layout/IconVerticalSolidList"/>
    <dgm:cxn modelId="{7EB3F5A3-8279-4C53-AAA6-10CF2977B789}" type="presParOf" srcId="{69F1BE55-F85C-4A20-897D-0C4010B29236}" destId="{2CC612B5-EFCE-401A-8ABB-95998A3FFACD}" srcOrd="1" destOrd="0" presId="urn:microsoft.com/office/officeart/2018/2/layout/IconVerticalSolidList"/>
    <dgm:cxn modelId="{4F808023-B6AA-4723-BD68-519C1F661517}" type="presParOf" srcId="{69F1BE55-F85C-4A20-897D-0C4010B29236}" destId="{7AC6026D-81AF-40D8-81B0-97E90483329F}" srcOrd="2" destOrd="0" presId="urn:microsoft.com/office/officeart/2018/2/layout/IconVerticalSolidList"/>
    <dgm:cxn modelId="{E96DE07C-749C-4E3A-B3F5-34DF68BE3E37}" type="presParOf" srcId="{69F1BE55-F85C-4A20-897D-0C4010B29236}" destId="{AF5EFCE6-2BB6-489D-A45E-8E27C81574C9}" srcOrd="3" destOrd="0" presId="urn:microsoft.com/office/officeart/2018/2/layout/IconVerticalSolidList"/>
    <dgm:cxn modelId="{322112B7-8B78-41AE-B875-04EC2DCFE570}" type="presParOf" srcId="{D2ECB2C8-601B-4A2A-9F7A-8FEB54AB6F23}" destId="{E425E807-98A9-417A-ABF9-DAE76857850E}" srcOrd="1" destOrd="0" presId="urn:microsoft.com/office/officeart/2018/2/layout/IconVerticalSolidList"/>
    <dgm:cxn modelId="{74CBE22E-0C4A-4FBA-A518-FE16F5094460}" type="presParOf" srcId="{D2ECB2C8-601B-4A2A-9F7A-8FEB54AB6F23}" destId="{F2F6F96E-D3E1-48D7-B455-C65024ABB1A7}" srcOrd="2" destOrd="0" presId="urn:microsoft.com/office/officeart/2018/2/layout/IconVerticalSolidList"/>
    <dgm:cxn modelId="{62A55934-2F6B-4583-8C49-7706D927794D}" type="presParOf" srcId="{F2F6F96E-D3E1-48D7-B455-C65024ABB1A7}" destId="{88BA68E9-3BE9-4983-A861-7E9BF36ACF76}" srcOrd="0" destOrd="0" presId="urn:microsoft.com/office/officeart/2018/2/layout/IconVerticalSolidList"/>
    <dgm:cxn modelId="{BD3B9914-EC2A-4D55-9352-7C85E3B22F58}" type="presParOf" srcId="{F2F6F96E-D3E1-48D7-B455-C65024ABB1A7}" destId="{E72236B9-4FE9-4562-96B5-D300F2E1854B}" srcOrd="1" destOrd="0" presId="urn:microsoft.com/office/officeart/2018/2/layout/IconVerticalSolidList"/>
    <dgm:cxn modelId="{3E9EC5BC-89CE-4614-80A0-17CA56CF0FF2}" type="presParOf" srcId="{F2F6F96E-D3E1-48D7-B455-C65024ABB1A7}" destId="{2FEDA939-04B0-41A6-869F-5A902F4875EC}" srcOrd="2" destOrd="0" presId="urn:microsoft.com/office/officeart/2018/2/layout/IconVerticalSolidList"/>
    <dgm:cxn modelId="{51A91D46-1702-4ADF-B0F6-AD8E59416B0C}" type="presParOf" srcId="{F2F6F96E-D3E1-48D7-B455-C65024ABB1A7}" destId="{D02FFD02-AF43-473B-8B23-E5AC73F26509}" srcOrd="3" destOrd="0" presId="urn:microsoft.com/office/officeart/2018/2/layout/IconVerticalSolidList"/>
    <dgm:cxn modelId="{B9622412-74A4-4DD4-959C-0CAA455F98B7}" type="presParOf" srcId="{D2ECB2C8-601B-4A2A-9F7A-8FEB54AB6F23}" destId="{8C06170E-B484-40AC-840F-BC5333290C90}" srcOrd="3" destOrd="0" presId="urn:microsoft.com/office/officeart/2018/2/layout/IconVerticalSolidList"/>
    <dgm:cxn modelId="{6D9CB195-7762-4394-8A41-8742E003BEB0}" type="presParOf" srcId="{D2ECB2C8-601B-4A2A-9F7A-8FEB54AB6F23}" destId="{EAF428C4-EE2E-471E-B570-2A42CE8F3B6E}" srcOrd="4" destOrd="0" presId="urn:microsoft.com/office/officeart/2018/2/layout/IconVerticalSolidList"/>
    <dgm:cxn modelId="{BB9A6C89-FFCB-4AF8-B9EF-6C89749BD760}" type="presParOf" srcId="{EAF428C4-EE2E-471E-B570-2A42CE8F3B6E}" destId="{3C8279FB-ED58-4C06-97CB-5C5C9F8085D0}" srcOrd="0" destOrd="0" presId="urn:microsoft.com/office/officeart/2018/2/layout/IconVerticalSolidList"/>
    <dgm:cxn modelId="{28A71360-9F3E-4AE0-ADD6-5E50FBE8F005}" type="presParOf" srcId="{EAF428C4-EE2E-471E-B570-2A42CE8F3B6E}" destId="{A9DFBADA-D544-4BA1-998D-688762DC1855}" srcOrd="1" destOrd="0" presId="urn:microsoft.com/office/officeart/2018/2/layout/IconVerticalSolidList"/>
    <dgm:cxn modelId="{F7657A33-513D-49CE-B156-97CDDA434416}" type="presParOf" srcId="{EAF428C4-EE2E-471E-B570-2A42CE8F3B6E}" destId="{70674232-35F7-47F0-A1C2-A4FA02068102}" srcOrd="2" destOrd="0" presId="urn:microsoft.com/office/officeart/2018/2/layout/IconVerticalSolidList"/>
    <dgm:cxn modelId="{546D72D5-E427-4DEC-A180-F2A64B203CB9}" type="presParOf" srcId="{EAF428C4-EE2E-471E-B570-2A42CE8F3B6E}" destId="{3FD96281-E47E-4CC4-A966-69866873A7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E2CBC-0CEF-4115-800B-DC849E64AC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7F581F-77A3-4996-B0A8-79E641948CBD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Groupe dédié (Thomas Pierre-Emile)</a:t>
          </a:r>
          <a:endParaRPr lang="en-US" sz="2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4D6CCD7F-22C2-4C4B-BFE1-025E7E693C7A}" type="parTrans" cxnId="{2C3197AD-5465-49E8-840B-F8B688B1D754}">
      <dgm:prSet/>
      <dgm:spPr/>
      <dgm:t>
        <a:bodyPr/>
        <a:lstStyle/>
        <a:p>
          <a:endParaRPr lang="en-US"/>
        </a:p>
      </dgm:t>
    </dgm:pt>
    <dgm:pt modelId="{3A247F15-5750-4CAA-9CE9-37DBFB6E61A1}" type="sibTrans" cxnId="{2C3197AD-5465-49E8-840B-F8B688B1D754}">
      <dgm:prSet/>
      <dgm:spPr/>
      <dgm:t>
        <a:bodyPr/>
        <a:lstStyle/>
        <a:p>
          <a:endParaRPr lang="en-US"/>
        </a:p>
      </dgm:t>
    </dgm:pt>
    <dgm:pt modelId="{E3F9283F-C896-444C-91D7-FA0FE8C6BAB7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Refroidissement.....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ED151328-BE12-442A-8181-A6988DA71695}" type="parTrans" cxnId="{CCF90519-D548-4C8D-9887-3336F21A10F2}">
      <dgm:prSet/>
      <dgm:spPr/>
      <dgm:t>
        <a:bodyPr/>
        <a:lstStyle/>
        <a:p>
          <a:endParaRPr lang="en-US"/>
        </a:p>
      </dgm:t>
    </dgm:pt>
    <dgm:pt modelId="{60BBA7BD-6C88-46F8-83AD-D7B73BFC5BAA}" type="sibTrans" cxnId="{CCF90519-D548-4C8D-9887-3336F21A10F2}">
      <dgm:prSet/>
      <dgm:spPr/>
      <dgm:t>
        <a:bodyPr/>
        <a:lstStyle/>
        <a:p>
          <a:endParaRPr lang="en-US"/>
        </a:p>
      </dgm:t>
    </dgm:pt>
    <dgm:pt modelId="{1E3D6D24-BE8D-4A31-BF9E-9010EF368C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PSC à venir </a:t>
          </a:r>
        </a:p>
        <a:p>
          <a:pPr>
            <a:lnSpc>
              <a:spcPct val="100000"/>
            </a:lnSpc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(Pascal + Thomas)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62552771-5315-4D71-9895-32EE102A9462}" type="parTrans" cxnId="{8441D2FB-BEDA-4063-85B0-5D04C68909CD}">
      <dgm:prSet/>
      <dgm:spPr/>
      <dgm:t>
        <a:bodyPr/>
        <a:lstStyle/>
        <a:p>
          <a:endParaRPr lang="en-US"/>
        </a:p>
      </dgm:t>
    </dgm:pt>
    <dgm:pt modelId="{4AC58E2E-6051-4FCE-8AE8-E350E6C7EFB0}" type="sibTrans" cxnId="{8441D2FB-BEDA-4063-85B0-5D04C68909CD}">
      <dgm:prSet/>
      <dgm:spPr/>
      <dgm:t>
        <a:bodyPr/>
        <a:lstStyle/>
        <a:p>
          <a:endParaRPr lang="en-US"/>
        </a:p>
      </dgm:t>
    </dgm:pt>
    <dgm:pt modelId="{B3C2C606-285F-4CA5-9246-866C83FFB28B}">
      <dgm:prSet custT="1"/>
      <dgm:spPr/>
      <dgm:t>
        <a:bodyPr/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Tente Grand Hall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gm:t>
    </dgm:pt>
    <dgm:pt modelId="{6AAD649C-A16F-40DE-B3C6-4297B9DC1CEF}" type="parTrans" cxnId="{B6FD047C-7E40-44C7-88E4-6A112D9D776A}">
      <dgm:prSet/>
      <dgm:spPr/>
      <dgm:t>
        <a:bodyPr/>
        <a:lstStyle/>
        <a:p>
          <a:endParaRPr lang="en-US"/>
        </a:p>
      </dgm:t>
    </dgm:pt>
    <dgm:pt modelId="{0863E53C-5DB2-4C6C-B875-3FB8BC75ED4E}" type="sibTrans" cxnId="{B6FD047C-7E40-44C7-88E4-6A112D9D776A}">
      <dgm:prSet/>
      <dgm:spPr/>
      <dgm:t>
        <a:bodyPr/>
        <a:lstStyle/>
        <a:p>
          <a:endParaRPr lang="en-US"/>
        </a:p>
      </dgm:t>
    </dgm:pt>
    <dgm:pt modelId="{0DD6B45B-BC9C-4A82-A024-5091F6AD685F}" type="pres">
      <dgm:prSet presAssocID="{342E2CBC-0CEF-4115-800B-DC849E64ACED}" presName="root" presStyleCnt="0">
        <dgm:presLayoutVars>
          <dgm:dir/>
          <dgm:resizeHandles val="exact"/>
        </dgm:presLayoutVars>
      </dgm:prSet>
      <dgm:spPr/>
    </dgm:pt>
    <dgm:pt modelId="{B24371AA-527C-4E18-A64E-E5BDC9DADFBD}" type="pres">
      <dgm:prSet presAssocID="{4C7F581F-77A3-4996-B0A8-79E641948CBD}" presName="compNode" presStyleCnt="0"/>
      <dgm:spPr/>
    </dgm:pt>
    <dgm:pt modelId="{0ECBB51C-67AB-43AC-9E0B-3B73CACEF746}" type="pres">
      <dgm:prSet presAssocID="{4C7F581F-77A3-4996-B0A8-79E641948CBD}" presName="bgRect" presStyleLbl="bgShp" presStyleIdx="0" presStyleCnt="4"/>
      <dgm:spPr/>
    </dgm:pt>
    <dgm:pt modelId="{40D45AF7-D5DA-4628-9E00-C5BBB5B7BE65}" type="pres">
      <dgm:prSet presAssocID="{4C7F581F-77A3-4996-B0A8-79E641948CBD}" presName="icon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58A55DF4-52F1-4019-B646-06940482E753}" type="pres">
      <dgm:prSet presAssocID="{4C7F581F-77A3-4996-B0A8-79E641948CBD}" presName="spaceRect" presStyleCnt="0"/>
      <dgm:spPr/>
    </dgm:pt>
    <dgm:pt modelId="{752E277F-E097-41D6-A4E8-EFD94932F999}" type="pres">
      <dgm:prSet presAssocID="{4C7F581F-77A3-4996-B0A8-79E641948CBD}" presName="parTx" presStyleLbl="revTx" presStyleIdx="0" presStyleCnt="4">
        <dgm:presLayoutVars>
          <dgm:chMax val="0"/>
          <dgm:chPref val="0"/>
        </dgm:presLayoutVars>
      </dgm:prSet>
      <dgm:spPr/>
    </dgm:pt>
    <dgm:pt modelId="{96257F29-95EA-4813-8D9B-46891E7D758E}" type="pres">
      <dgm:prSet presAssocID="{3A247F15-5750-4CAA-9CE9-37DBFB6E61A1}" presName="sibTrans" presStyleCnt="0"/>
      <dgm:spPr/>
    </dgm:pt>
    <dgm:pt modelId="{6F829772-C6D4-405E-956F-27C091580167}" type="pres">
      <dgm:prSet presAssocID="{E3F9283F-C896-444C-91D7-FA0FE8C6BAB7}" presName="compNode" presStyleCnt="0"/>
      <dgm:spPr/>
    </dgm:pt>
    <dgm:pt modelId="{9CE328A9-916B-40A4-9A17-182F53439631}" type="pres">
      <dgm:prSet presAssocID="{E3F9283F-C896-444C-91D7-FA0FE8C6BAB7}" presName="bgRect" presStyleLbl="bgShp" presStyleIdx="1" presStyleCnt="4"/>
      <dgm:spPr/>
    </dgm:pt>
    <dgm:pt modelId="{F4571612-FAAD-415D-8BE8-B1E3F4C69DC0}" type="pres">
      <dgm:prSet presAssocID="{E3F9283F-C896-444C-91D7-FA0FE8C6BA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9854E62F-9E44-43A1-8CB3-70C661685403}" type="pres">
      <dgm:prSet presAssocID="{E3F9283F-C896-444C-91D7-FA0FE8C6BAB7}" presName="spaceRect" presStyleCnt="0"/>
      <dgm:spPr/>
    </dgm:pt>
    <dgm:pt modelId="{F4215EB0-7BEB-4068-A776-8546E9ED9515}" type="pres">
      <dgm:prSet presAssocID="{E3F9283F-C896-444C-91D7-FA0FE8C6BAB7}" presName="parTx" presStyleLbl="revTx" presStyleIdx="1" presStyleCnt="4">
        <dgm:presLayoutVars>
          <dgm:chMax val="0"/>
          <dgm:chPref val="0"/>
        </dgm:presLayoutVars>
      </dgm:prSet>
      <dgm:spPr/>
    </dgm:pt>
    <dgm:pt modelId="{9BC4BEB7-7830-4025-AB81-EBB4E67D58B4}" type="pres">
      <dgm:prSet presAssocID="{60BBA7BD-6C88-46F8-83AD-D7B73BFC5BAA}" presName="sibTrans" presStyleCnt="0"/>
      <dgm:spPr/>
    </dgm:pt>
    <dgm:pt modelId="{A1F7A4D6-AD76-4BB5-A3A7-757BBE7E0705}" type="pres">
      <dgm:prSet presAssocID="{1E3D6D24-BE8D-4A31-BF9E-9010EF368CEB}" presName="compNode" presStyleCnt="0"/>
      <dgm:spPr/>
    </dgm:pt>
    <dgm:pt modelId="{FBCA2AD2-4153-441A-B621-FB82317E3B99}" type="pres">
      <dgm:prSet presAssocID="{1E3D6D24-BE8D-4A31-BF9E-9010EF368CEB}" presName="bgRect" presStyleLbl="bgShp" presStyleIdx="2" presStyleCnt="4"/>
      <dgm:spPr/>
    </dgm:pt>
    <dgm:pt modelId="{015B0B1F-C181-4517-95FE-F83F71631D56}" type="pres">
      <dgm:prSet presAssocID="{1E3D6D24-BE8D-4A31-BF9E-9010EF368C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49C3BFD-314C-498D-8268-A42934156499}" type="pres">
      <dgm:prSet presAssocID="{1E3D6D24-BE8D-4A31-BF9E-9010EF368CEB}" presName="spaceRect" presStyleCnt="0"/>
      <dgm:spPr/>
    </dgm:pt>
    <dgm:pt modelId="{6DAE4E02-FA95-4A49-9C30-8EB46875F676}" type="pres">
      <dgm:prSet presAssocID="{1E3D6D24-BE8D-4A31-BF9E-9010EF368CEB}" presName="parTx" presStyleLbl="revTx" presStyleIdx="2" presStyleCnt="4">
        <dgm:presLayoutVars>
          <dgm:chMax val="0"/>
          <dgm:chPref val="0"/>
        </dgm:presLayoutVars>
      </dgm:prSet>
      <dgm:spPr/>
    </dgm:pt>
    <dgm:pt modelId="{1F0728E5-C19F-442A-A609-DA96A050CB90}" type="pres">
      <dgm:prSet presAssocID="{4AC58E2E-6051-4FCE-8AE8-E350E6C7EFB0}" presName="sibTrans" presStyleCnt="0"/>
      <dgm:spPr/>
    </dgm:pt>
    <dgm:pt modelId="{4C1D1ABF-23D6-4E85-9A74-84569AC0217C}" type="pres">
      <dgm:prSet presAssocID="{B3C2C606-285F-4CA5-9246-866C83FFB28B}" presName="compNode" presStyleCnt="0"/>
      <dgm:spPr/>
    </dgm:pt>
    <dgm:pt modelId="{84B54F3F-5391-4A32-B7D2-7F0E43E7DA8A}" type="pres">
      <dgm:prSet presAssocID="{B3C2C606-285F-4CA5-9246-866C83FFB28B}" presName="bgRect" presStyleLbl="bgShp" presStyleIdx="3" presStyleCnt="4"/>
      <dgm:spPr/>
    </dgm:pt>
    <dgm:pt modelId="{2EB9FEA3-5157-4E31-A0D2-3B2FC858AF55}" type="pres">
      <dgm:prSet presAssocID="{B3C2C606-285F-4CA5-9246-866C83FFB2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94A56C73-D3F3-415A-A7FF-BE998BBEE74E}" type="pres">
      <dgm:prSet presAssocID="{B3C2C606-285F-4CA5-9246-866C83FFB28B}" presName="spaceRect" presStyleCnt="0"/>
      <dgm:spPr/>
    </dgm:pt>
    <dgm:pt modelId="{5DDBB527-4C96-4231-A205-31FB56B85984}" type="pres">
      <dgm:prSet presAssocID="{B3C2C606-285F-4CA5-9246-866C83FFB2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BE4EB02-D889-A64A-95DB-7A9059DBD4D1}" type="presOf" srcId="{E3F9283F-C896-444C-91D7-FA0FE8C6BAB7}" destId="{F4215EB0-7BEB-4068-A776-8546E9ED9515}" srcOrd="0" destOrd="0" presId="urn:microsoft.com/office/officeart/2018/2/layout/IconVerticalSolidList"/>
    <dgm:cxn modelId="{CCF90519-D548-4C8D-9887-3336F21A10F2}" srcId="{342E2CBC-0CEF-4115-800B-DC849E64ACED}" destId="{E3F9283F-C896-444C-91D7-FA0FE8C6BAB7}" srcOrd="1" destOrd="0" parTransId="{ED151328-BE12-442A-8181-A6988DA71695}" sibTransId="{60BBA7BD-6C88-46F8-83AD-D7B73BFC5BAA}"/>
    <dgm:cxn modelId="{5B81784F-4178-D141-B217-D2F953257D16}" type="presOf" srcId="{4C7F581F-77A3-4996-B0A8-79E641948CBD}" destId="{752E277F-E097-41D6-A4E8-EFD94932F999}" srcOrd="0" destOrd="0" presId="urn:microsoft.com/office/officeart/2018/2/layout/IconVerticalSolidList"/>
    <dgm:cxn modelId="{0C01A26B-7E26-644D-819B-A3783E980CB9}" type="presOf" srcId="{B3C2C606-285F-4CA5-9246-866C83FFB28B}" destId="{5DDBB527-4C96-4231-A205-31FB56B85984}" srcOrd="0" destOrd="0" presId="urn:microsoft.com/office/officeart/2018/2/layout/IconVerticalSolidList"/>
    <dgm:cxn modelId="{23ADB978-5C70-6841-952B-1AC20E517218}" type="presOf" srcId="{342E2CBC-0CEF-4115-800B-DC849E64ACED}" destId="{0DD6B45B-BC9C-4A82-A024-5091F6AD685F}" srcOrd="0" destOrd="0" presId="urn:microsoft.com/office/officeart/2018/2/layout/IconVerticalSolidList"/>
    <dgm:cxn modelId="{B6FD047C-7E40-44C7-88E4-6A112D9D776A}" srcId="{342E2CBC-0CEF-4115-800B-DC849E64ACED}" destId="{B3C2C606-285F-4CA5-9246-866C83FFB28B}" srcOrd="3" destOrd="0" parTransId="{6AAD649C-A16F-40DE-B3C6-4297B9DC1CEF}" sibTransId="{0863E53C-5DB2-4C6C-B875-3FB8BC75ED4E}"/>
    <dgm:cxn modelId="{2C3197AD-5465-49E8-840B-F8B688B1D754}" srcId="{342E2CBC-0CEF-4115-800B-DC849E64ACED}" destId="{4C7F581F-77A3-4996-B0A8-79E641948CBD}" srcOrd="0" destOrd="0" parTransId="{4D6CCD7F-22C2-4C4B-BFE1-025E7E693C7A}" sibTransId="{3A247F15-5750-4CAA-9CE9-37DBFB6E61A1}"/>
    <dgm:cxn modelId="{D8499AAF-5E99-9241-806D-59170282FEEB}" type="presOf" srcId="{1E3D6D24-BE8D-4A31-BF9E-9010EF368CEB}" destId="{6DAE4E02-FA95-4A49-9C30-8EB46875F676}" srcOrd="0" destOrd="0" presId="urn:microsoft.com/office/officeart/2018/2/layout/IconVerticalSolidList"/>
    <dgm:cxn modelId="{8441D2FB-BEDA-4063-85B0-5D04C68909CD}" srcId="{342E2CBC-0CEF-4115-800B-DC849E64ACED}" destId="{1E3D6D24-BE8D-4A31-BF9E-9010EF368CEB}" srcOrd="2" destOrd="0" parTransId="{62552771-5315-4D71-9895-32EE102A9462}" sibTransId="{4AC58E2E-6051-4FCE-8AE8-E350E6C7EFB0}"/>
    <dgm:cxn modelId="{0D07C04D-0EC7-7F44-96E3-39C6218E09BD}" type="presParOf" srcId="{0DD6B45B-BC9C-4A82-A024-5091F6AD685F}" destId="{B24371AA-527C-4E18-A64E-E5BDC9DADFBD}" srcOrd="0" destOrd="0" presId="urn:microsoft.com/office/officeart/2018/2/layout/IconVerticalSolidList"/>
    <dgm:cxn modelId="{47FAD9F6-8795-DD48-AB2E-30D1824AD1AA}" type="presParOf" srcId="{B24371AA-527C-4E18-A64E-E5BDC9DADFBD}" destId="{0ECBB51C-67AB-43AC-9E0B-3B73CACEF746}" srcOrd="0" destOrd="0" presId="urn:microsoft.com/office/officeart/2018/2/layout/IconVerticalSolidList"/>
    <dgm:cxn modelId="{37EE8EB8-BBC6-0246-A02C-54F47B6FC7F3}" type="presParOf" srcId="{B24371AA-527C-4E18-A64E-E5BDC9DADFBD}" destId="{40D45AF7-D5DA-4628-9E00-C5BBB5B7BE65}" srcOrd="1" destOrd="0" presId="urn:microsoft.com/office/officeart/2018/2/layout/IconVerticalSolidList"/>
    <dgm:cxn modelId="{213B6791-4B79-9E44-9C03-170B128BA3AE}" type="presParOf" srcId="{B24371AA-527C-4E18-A64E-E5BDC9DADFBD}" destId="{58A55DF4-52F1-4019-B646-06940482E753}" srcOrd="2" destOrd="0" presId="urn:microsoft.com/office/officeart/2018/2/layout/IconVerticalSolidList"/>
    <dgm:cxn modelId="{CA875CD6-7B2E-4F4C-A78C-CB15645F5F51}" type="presParOf" srcId="{B24371AA-527C-4E18-A64E-E5BDC9DADFBD}" destId="{752E277F-E097-41D6-A4E8-EFD94932F999}" srcOrd="3" destOrd="0" presId="urn:microsoft.com/office/officeart/2018/2/layout/IconVerticalSolidList"/>
    <dgm:cxn modelId="{2E645519-A6E3-C94E-AF35-71FDB08C1757}" type="presParOf" srcId="{0DD6B45B-BC9C-4A82-A024-5091F6AD685F}" destId="{96257F29-95EA-4813-8D9B-46891E7D758E}" srcOrd="1" destOrd="0" presId="urn:microsoft.com/office/officeart/2018/2/layout/IconVerticalSolidList"/>
    <dgm:cxn modelId="{F0CD7FBC-7C2C-D449-9D83-63DFCF98C157}" type="presParOf" srcId="{0DD6B45B-BC9C-4A82-A024-5091F6AD685F}" destId="{6F829772-C6D4-405E-956F-27C091580167}" srcOrd="2" destOrd="0" presId="urn:microsoft.com/office/officeart/2018/2/layout/IconVerticalSolidList"/>
    <dgm:cxn modelId="{75AAF61E-3446-6444-8843-2165167FC14F}" type="presParOf" srcId="{6F829772-C6D4-405E-956F-27C091580167}" destId="{9CE328A9-916B-40A4-9A17-182F53439631}" srcOrd="0" destOrd="0" presId="urn:microsoft.com/office/officeart/2018/2/layout/IconVerticalSolidList"/>
    <dgm:cxn modelId="{E05F5645-40AA-C049-9EB9-DA6CEF7FC1C3}" type="presParOf" srcId="{6F829772-C6D4-405E-956F-27C091580167}" destId="{F4571612-FAAD-415D-8BE8-B1E3F4C69DC0}" srcOrd="1" destOrd="0" presId="urn:microsoft.com/office/officeart/2018/2/layout/IconVerticalSolidList"/>
    <dgm:cxn modelId="{436D3D3F-CF10-C342-BFF6-D1D0FF09B33F}" type="presParOf" srcId="{6F829772-C6D4-405E-956F-27C091580167}" destId="{9854E62F-9E44-43A1-8CB3-70C661685403}" srcOrd="2" destOrd="0" presId="urn:microsoft.com/office/officeart/2018/2/layout/IconVerticalSolidList"/>
    <dgm:cxn modelId="{6E25743B-8177-8D45-A4E3-F7F2FD221377}" type="presParOf" srcId="{6F829772-C6D4-405E-956F-27C091580167}" destId="{F4215EB0-7BEB-4068-A776-8546E9ED9515}" srcOrd="3" destOrd="0" presId="urn:microsoft.com/office/officeart/2018/2/layout/IconVerticalSolidList"/>
    <dgm:cxn modelId="{2F85A04E-6A79-CA4F-9054-302A366A0262}" type="presParOf" srcId="{0DD6B45B-BC9C-4A82-A024-5091F6AD685F}" destId="{9BC4BEB7-7830-4025-AB81-EBB4E67D58B4}" srcOrd="3" destOrd="0" presId="urn:microsoft.com/office/officeart/2018/2/layout/IconVerticalSolidList"/>
    <dgm:cxn modelId="{3F22E05E-5916-DD48-9C6B-CE2EC56C5790}" type="presParOf" srcId="{0DD6B45B-BC9C-4A82-A024-5091F6AD685F}" destId="{A1F7A4D6-AD76-4BB5-A3A7-757BBE7E0705}" srcOrd="4" destOrd="0" presId="urn:microsoft.com/office/officeart/2018/2/layout/IconVerticalSolidList"/>
    <dgm:cxn modelId="{E66841BA-041D-464D-AC8F-3591BC311E2F}" type="presParOf" srcId="{A1F7A4D6-AD76-4BB5-A3A7-757BBE7E0705}" destId="{FBCA2AD2-4153-441A-B621-FB82317E3B99}" srcOrd="0" destOrd="0" presId="urn:microsoft.com/office/officeart/2018/2/layout/IconVerticalSolidList"/>
    <dgm:cxn modelId="{99DB8239-6B77-7A47-977D-4F8635B962B3}" type="presParOf" srcId="{A1F7A4D6-AD76-4BB5-A3A7-757BBE7E0705}" destId="{015B0B1F-C181-4517-95FE-F83F71631D56}" srcOrd="1" destOrd="0" presId="urn:microsoft.com/office/officeart/2018/2/layout/IconVerticalSolidList"/>
    <dgm:cxn modelId="{A3EEC8B6-B95E-474F-BC78-4893480DEF5B}" type="presParOf" srcId="{A1F7A4D6-AD76-4BB5-A3A7-757BBE7E0705}" destId="{949C3BFD-314C-498D-8268-A42934156499}" srcOrd="2" destOrd="0" presId="urn:microsoft.com/office/officeart/2018/2/layout/IconVerticalSolidList"/>
    <dgm:cxn modelId="{796AB3F7-DC7F-CC4F-9E54-15AA786533F9}" type="presParOf" srcId="{A1F7A4D6-AD76-4BB5-A3A7-757BBE7E0705}" destId="{6DAE4E02-FA95-4A49-9C30-8EB46875F676}" srcOrd="3" destOrd="0" presId="urn:microsoft.com/office/officeart/2018/2/layout/IconVerticalSolidList"/>
    <dgm:cxn modelId="{BCDBAEE6-F5EF-7142-8530-C6265C1549B5}" type="presParOf" srcId="{0DD6B45B-BC9C-4A82-A024-5091F6AD685F}" destId="{1F0728E5-C19F-442A-A609-DA96A050CB90}" srcOrd="5" destOrd="0" presId="urn:microsoft.com/office/officeart/2018/2/layout/IconVerticalSolidList"/>
    <dgm:cxn modelId="{553A5898-098D-9647-B9D1-B452CC27838D}" type="presParOf" srcId="{0DD6B45B-BC9C-4A82-A024-5091F6AD685F}" destId="{4C1D1ABF-23D6-4E85-9A74-84569AC0217C}" srcOrd="6" destOrd="0" presId="urn:microsoft.com/office/officeart/2018/2/layout/IconVerticalSolidList"/>
    <dgm:cxn modelId="{0689EB09-D0DE-AB46-B8EE-0121BD4350EC}" type="presParOf" srcId="{4C1D1ABF-23D6-4E85-9A74-84569AC0217C}" destId="{84B54F3F-5391-4A32-B7D2-7F0E43E7DA8A}" srcOrd="0" destOrd="0" presId="urn:microsoft.com/office/officeart/2018/2/layout/IconVerticalSolidList"/>
    <dgm:cxn modelId="{DEC4653D-2D2F-6E44-9B63-6655E65E9CDA}" type="presParOf" srcId="{4C1D1ABF-23D6-4E85-9A74-84569AC0217C}" destId="{2EB9FEA3-5157-4E31-A0D2-3B2FC858AF55}" srcOrd="1" destOrd="0" presId="urn:microsoft.com/office/officeart/2018/2/layout/IconVerticalSolidList"/>
    <dgm:cxn modelId="{6969BE4C-F2D3-B949-ACD5-FE6B9D390853}" type="presParOf" srcId="{4C1D1ABF-23D6-4E85-9A74-84569AC0217C}" destId="{94A56C73-D3F3-415A-A7FF-BE998BBEE74E}" srcOrd="2" destOrd="0" presId="urn:microsoft.com/office/officeart/2018/2/layout/IconVerticalSolidList"/>
    <dgm:cxn modelId="{F7A7D196-D1E2-D34D-BA72-1816C36D978B}" type="presParOf" srcId="{4C1D1ABF-23D6-4E85-9A74-84569AC0217C}" destId="{5DDBB527-4C96-4231-A205-31FB56B859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1018F-C985-435A-8DA1-1107E1163338}">
      <dsp:nvSpPr>
        <dsp:cNvPr id="0" name=""/>
        <dsp:cNvSpPr/>
      </dsp:nvSpPr>
      <dsp:spPr>
        <a:xfrm>
          <a:off x="0" y="1972"/>
          <a:ext cx="8028000" cy="999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9F2C8-E2CB-4D8C-8DD9-2086866EEF3A}">
      <dsp:nvSpPr>
        <dsp:cNvPr id="0" name=""/>
        <dsp:cNvSpPr/>
      </dsp:nvSpPr>
      <dsp:spPr>
        <a:xfrm>
          <a:off x="302376" y="226880"/>
          <a:ext cx="549774" cy="549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463B5-3F01-44B1-A102-7C1A6D9D0882}">
      <dsp:nvSpPr>
        <dsp:cNvPr id="0" name=""/>
        <dsp:cNvSpPr/>
      </dsp:nvSpPr>
      <dsp:spPr>
        <a:xfrm>
          <a:off x="1154527" y="1972"/>
          <a:ext cx="6873472" cy="9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90" tIns="105790" rIns="105790" bIns="10579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50 ans de l’IN2P3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154527" y="1972"/>
        <a:ext cx="6873472" cy="999590"/>
      </dsp:txXfrm>
    </dsp:sp>
    <dsp:sp modelId="{5BDF8FDE-4EFC-49ED-AF12-788905EE49DF}">
      <dsp:nvSpPr>
        <dsp:cNvPr id="0" name=""/>
        <dsp:cNvSpPr/>
      </dsp:nvSpPr>
      <dsp:spPr>
        <a:xfrm>
          <a:off x="0" y="1251460"/>
          <a:ext cx="8028000" cy="999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D1570-6E68-47D7-9515-1A84233FC506}">
      <dsp:nvSpPr>
        <dsp:cNvPr id="0" name=""/>
        <dsp:cNvSpPr/>
      </dsp:nvSpPr>
      <dsp:spPr>
        <a:xfrm>
          <a:off x="302376" y="1476368"/>
          <a:ext cx="549774" cy="549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D86E7-90D8-4D23-9ECF-683D39A08072}">
      <dsp:nvSpPr>
        <dsp:cNvPr id="0" name=""/>
        <dsp:cNvSpPr/>
      </dsp:nvSpPr>
      <dsp:spPr>
        <a:xfrm>
          <a:off x="1154527" y="1251460"/>
          <a:ext cx="6873472" cy="9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90" tIns="105790" rIns="105790" bIns="10579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" action="ppaction://hlinksldjump"/>
            </a:rPr>
            <a:t>Fête de la Science 2021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154527" y="1251460"/>
        <a:ext cx="6873472" cy="999590"/>
      </dsp:txXfrm>
    </dsp:sp>
    <dsp:sp modelId="{0CB193AB-B5C8-4456-A5A2-72C2CFBFE970}">
      <dsp:nvSpPr>
        <dsp:cNvPr id="0" name=""/>
        <dsp:cNvSpPr/>
      </dsp:nvSpPr>
      <dsp:spPr>
        <a:xfrm>
          <a:off x="0" y="2330858"/>
          <a:ext cx="8028000" cy="9995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CC3E0-BC39-4E59-B06E-0C76718A2107}">
      <dsp:nvSpPr>
        <dsp:cNvPr id="0" name=""/>
        <dsp:cNvSpPr/>
      </dsp:nvSpPr>
      <dsp:spPr>
        <a:xfrm>
          <a:off x="302376" y="2725856"/>
          <a:ext cx="549774" cy="5497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EED98-72E4-427F-A7E8-F81A14D332AE}">
      <dsp:nvSpPr>
        <dsp:cNvPr id="0" name=""/>
        <dsp:cNvSpPr/>
      </dsp:nvSpPr>
      <dsp:spPr>
        <a:xfrm>
          <a:off x="1154527" y="2500948"/>
          <a:ext cx="6873472" cy="9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90" tIns="105790" rIns="105790" bIns="10579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Chambre à brouillard LLR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154527" y="2500948"/>
        <a:ext cx="6873472" cy="999590"/>
      </dsp:txXfrm>
    </dsp:sp>
    <dsp:sp modelId="{520A35A3-E64A-4EEB-83A6-A806A5A79039}">
      <dsp:nvSpPr>
        <dsp:cNvPr id="0" name=""/>
        <dsp:cNvSpPr/>
      </dsp:nvSpPr>
      <dsp:spPr>
        <a:xfrm>
          <a:off x="0" y="3750437"/>
          <a:ext cx="8028000" cy="9995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AEF10-83B1-49AF-B2B4-AC9B85C9D698}">
      <dsp:nvSpPr>
        <dsp:cNvPr id="0" name=""/>
        <dsp:cNvSpPr/>
      </dsp:nvSpPr>
      <dsp:spPr>
        <a:xfrm>
          <a:off x="302376" y="3975345"/>
          <a:ext cx="549774" cy="5497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92C96-9477-48F3-8B31-8C22C4DDE2B6}">
      <dsp:nvSpPr>
        <dsp:cNvPr id="0" name=""/>
        <dsp:cNvSpPr/>
      </dsp:nvSpPr>
      <dsp:spPr>
        <a:xfrm>
          <a:off x="1154527" y="3750437"/>
          <a:ext cx="6873472" cy="9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90" tIns="105790" rIns="105790" bIns="10579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Autres</a:t>
          </a:r>
          <a:r>
            <a:rPr lang="en-US" sz="2400" kern="1200" dirty="0">
              <a:solidFill>
                <a:prstClr val="black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….</a:t>
          </a:r>
          <a:endParaRPr lang="en-US" sz="2400" kern="1200" dirty="0">
            <a:solidFill>
              <a:prstClr val="black"/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154527" y="3750437"/>
        <a:ext cx="6873472" cy="99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80DD0-C5FA-4022-BC6C-C1EAB7C83657}">
      <dsp:nvSpPr>
        <dsp:cNvPr id="0" name=""/>
        <dsp:cNvSpPr/>
      </dsp:nvSpPr>
      <dsp:spPr>
        <a:xfrm>
          <a:off x="0" y="3881"/>
          <a:ext cx="5580000" cy="8267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7BC9C-9305-4645-A468-C4AA0B035822}">
      <dsp:nvSpPr>
        <dsp:cNvPr id="0" name=""/>
        <dsp:cNvSpPr/>
      </dsp:nvSpPr>
      <dsp:spPr>
        <a:xfrm>
          <a:off x="250078" y="189890"/>
          <a:ext cx="454688" cy="454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A4A7-F554-4B39-90EF-B116928633C2}">
      <dsp:nvSpPr>
        <dsp:cNvPr id="0" name=""/>
        <dsp:cNvSpPr/>
      </dsp:nvSpPr>
      <dsp:spPr>
        <a:xfrm>
          <a:off x="954845" y="3881"/>
          <a:ext cx="4625154" cy="82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93" tIns="87493" rIns="87493" bIns="874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19 mai 2021 LLR/OMEGA</a:t>
          </a:r>
          <a:endParaRPr lang="en-US" sz="2400" kern="1200" dirty="0"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954845" y="3881"/>
        <a:ext cx="4625154" cy="826706"/>
      </dsp:txXfrm>
    </dsp:sp>
    <dsp:sp modelId="{99FD6105-56CB-4DA2-9C86-997663ECBC38}">
      <dsp:nvSpPr>
        <dsp:cNvPr id="0" name=""/>
        <dsp:cNvSpPr/>
      </dsp:nvSpPr>
      <dsp:spPr>
        <a:xfrm>
          <a:off x="0" y="1037264"/>
          <a:ext cx="5580000" cy="8267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F3DAE-F121-45FE-ADC8-DCEFACE7BE98}">
      <dsp:nvSpPr>
        <dsp:cNvPr id="0" name=""/>
        <dsp:cNvSpPr/>
      </dsp:nvSpPr>
      <dsp:spPr>
        <a:xfrm>
          <a:off x="250078" y="1223272"/>
          <a:ext cx="454688" cy="454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C2817-5545-406E-A765-DFAC69E014BA}">
      <dsp:nvSpPr>
        <dsp:cNvPr id="0" name=""/>
        <dsp:cNvSpPr/>
      </dsp:nvSpPr>
      <dsp:spPr>
        <a:xfrm>
          <a:off x="954845" y="1037264"/>
          <a:ext cx="4625154" cy="82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93" tIns="87493" rIns="87493" bIns="874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50 amphi + pic connexion 60</a:t>
          </a:r>
          <a:endParaRPr lang="en-US" sz="2400" kern="1200" dirty="0"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954845" y="1037264"/>
        <a:ext cx="4625154" cy="826706"/>
      </dsp:txXfrm>
    </dsp:sp>
    <dsp:sp modelId="{C7126115-ABEE-4F5D-9210-36131419DFC3}">
      <dsp:nvSpPr>
        <dsp:cNvPr id="0" name=""/>
        <dsp:cNvSpPr/>
      </dsp:nvSpPr>
      <dsp:spPr>
        <a:xfrm>
          <a:off x="0" y="2070646"/>
          <a:ext cx="5580000" cy="8267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399DF-B315-4A1A-AB3B-D527F6955BCE}">
      <dsp:nvSpPr>
        <dsp:cNvPr id="0" name=""/>
        <dsp:cNvSpPr/>
      </dsp:nvSpPr>
      <dsp:spPr>
        <a:xfrm>
          <a:off x="250078" y="2256655"/>
          <a:ext cx="454688" cy="4546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01C5B-F44F-4D59-830C-C306F8B6C1F4}">
      <dsp:nvSpPr>
        <dsp:cNvPr id="0" name=""/>
        <dsp:cNvSpPr/>
      </dsp:nvSpPr>
      <dsp:spPr>
        <a:xfrm>
          <a:off x="954845" y="2070646"/>
          <a:ext cx="4625154" cy="82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93" tIns="87493" rIns="87493" bIns="874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Talks</a:t>
          </a: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 disponibles sur le web LLR</a:t>
          </a:r>
          <a:endParaRPr lang="en-US" sz="2400" kern="1200" dirty="0"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954845" y="2070646"/>
        <a:ext cx="4625154" cy="826706"/>
      </dsp:txXfrm>
    </dsp:sp>
    <dsp:sp modelId="{1BDBBD9C-B487-224F-8481-75765645CD7F}">
      <dsp:nvSpPr>
        <dsp:cNvPr id="0" name=""/>
        <dsp:cNvSpPr/>
      </dsp:nvSpPr>
      <dsp:spPr>
        <a:xfrm>
          <a:off x="0" y="3104029"/>
          <a:ext cx="5580000" cy="8267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2F084-8475-CF48-8819-0EF058B1EFD0}">
      <dsp:nvSpPr>
        <dsp:cNvPr id="0" name=""/>
        <dsp:cNvSpPr/>
      </dsp:nvSpPr>
      <dsp:spPr>
        <a:xfrm>
          <a:off x="250078" y="3290038"/>
          <a:ext cx="454688" cy="4546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9533C-FC05-7B4B-82C9-73649FAB265E}">
      <dsp:nvSpPr>
        <dsp:cNvPr id="0" name=""/>
        <dsp:cNvSpPr/>
      </dsp:nvSpPr>
      <dsp:spPr>
        <a:xfrm>
          <a:off x="954845" y="3104029"/>
          <a:ext cx="4625154" cy="82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93" tIns="87493" rIns="87493" bIns="874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« Récipient » à récupérer !</a:t>
          </a:r>
        </a:p>
      </dsp:txBody>
      <dsp:txXfrm>
        <a:off x="954845" y="3104029"/>
        <a:ext cx="4625154" cy="826706"/>
      </dsp:txXfrm>
    </dsp:sp>
    <dsp:sp modelId="{CFF9F8B8-172A-BF4D-87CA-FA36D16D3F31}">
      <dsp:nvSpPr>
        <dsp:cNvPr id="0" name=""/>
        <dsp:cNvSpPr/>
      </dsp:nvSpPr>
      <dsp:spPr>
        <a:xfrm>
          <a:off x="0" y="4137412"/>
          <a:ext cx="5580000" cy="8267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0F915-95A0-7241-B91F-8D1349D8F23A}">
      <dsp:nvSpPr>
        <dsp:cNvPr id="0" name=""/>
        <dsp:cNvSpPr/>
      </dsp:nvSpPr>
      <dsp:spPr>
        <a:xfrm>
          <a:off x="250078" y="4323421"/>
          <a:ext cx="454688" cy="4546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48282-ED33-8748-AD60-8C0AB3F7ACC5}">
      <dsp:nvSpPr>
        <dsp:cNvPr id="0" name=""/>
        <dsp:cNvSpPr/>
      </dsp:nvSpPr>
      <dsp:spPr>
        <a:xfrm>
          <a:off x="954845" y="4137412"/>
          <a:ext cx="4625154" cy="82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93" tIns="87493" rIns="87493" bIns="874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Expos IN2P3 FdS21 et Biennale</a:t>
          </a:r>
        </a:p>
      </dsp:txBody>
      <dsp:txXfrm>
        <a:off x="954845" y="4137412"/>
        <a:ext cx="4625154" cy="826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78C4D-728F-4361-BCD7-6315AD722AA1}">
      <dsp:nvSpPr>
        <dsp:cNvPr id="0" name=""/>
        <dsp:cNvSpPr/>
      </dsp:nvSpPr>
      <dsp:spPr>
        <a:xfrm>
          <a:off x="0" y="0"/>
          <a:ext cx="5364000" cy="153219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612B5-EFCE-401A-8ABB-95998A3FFACD}">
      <dsp:nvSpPr>
        <dsp:cNvPr id="0" name=""/>
        <dsp:cNvSpPr/>
      </dsp:nvSpPr>
      <dsp:spPr>
        <a:xfrm>
          <a:off x="463489" y="345399"/>
          <a:ext cx="842708" cy="842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EFCE6-2BB6-489D-A45E-8E27C81574C9}">
      <dsp:nvSpPr>
        <dsp:cNvPr id="0" name=""/>
        <dsp:cNvSpPr/>
      </dsp:nvSpPr>
      <dsp:spPr>
        <a:xfrm>
          <a:off x="1769687" y="654"/>
          <a:ext cx="3594312" cy="153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58" tIns="162158" rIns="162158" bIns="1621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Mode “</a:t>
          </a:r>
          <a:r>
            <a:rPr lang="en-US" sz="2800" kern="1200" dirty="0" err="1">
              <a:latin typeface="Futura Medium" panose="020B0602020204020303" pitchFamily="34" charset="-79"/>
              <a:cs typeface="Futura Medium" panose="020B0602020204020303" pitchFamily="34" charset="-79"/>
            </a:rPr>
            <a:t>présentiel</a:t>
          </a:r>
          <a:r>
            <a:rPr lang="en-US" sz="2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”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ENSTA</a:t>
          </a:r>
        </a:p>
      </dsp:txBody>
      <dsp:txXfrm>
        <a:off x="1769687" y="654"/>
        <a:ext cx="3594312" cy="1532197"/>
      </dsp:txXfrm>
    </dsp:sp>
    <dsp:sp modelId="{88BA68E9-3BE9-4983-A861-7E9BF36ACF76}">
      <dsp:nvSpPr>
        <dsp:cNvPr id="0" name=""/>
        <dsp:cNvSpPr/>
      </dsp:nvSpPr>
      <dsp:spPr>
        <a:xfrm>
          <a:off x="0" y="1903138"/>
          <a:ext cx="5364000" cy="153219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236B9-4FE9-4562-96B5-D300F2E1854B}">
      <dsp:nvSpPr>
        <dsp:cNvPr id="0" name=""/>
        <dsp:cNvSpPr/>
      </dsp:nvSpPr>
      <dsp:spPr>
        <a:xfrm>
          <a:off x="463489" y="2260645"/>
          <a:ext cx="842708" cy="842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FFD02-AF43-473B-8B23-E5AC73F26509}">
      <dsp:nvSpPr>
        <dsp:cNvPr id="0" name=""/>
        <dsp:cNvSpPr/>
      </dsp:nvSpPr>
      <dsp:spPr>
        <a:xfrm>
          <a:off x="1769687" y="1915901"/>
          <a:ext cx="3594312" cy="153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58" tIns="162158" rIns="162158" bIns="1621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Vendredi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 8 octobre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Scolaires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769687" y="1915901"/>
        <a:ext cx="3594312" cy="1532197"/>
      </dsp:txXfrm>
    </dsp:sp>
    <dsp:sp modelId="{3C8279FB-ED58-4C06-97CB-5C5C9F8085D0}">
      <dsp:nvSpPr>
        <dsp:cNvPr id="0" name=""/>
        <dsp:cNvSpPr/>
      </dsp:nvSpPr>
      <dsp:spPr>
        <a:xfrm>
          <a:off x="0" y="3780079"/>
          <a:ext cx="5364000" cy="153219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FBADA-D544-4BA1-998D-688762DC1855}">
      <dsp:nvSpPr>
        <dsp:cNvPr id="0" name=""/>
        <dsp:cNvSpPr/>
      </dsp:nvSpPr>
      <dsp:spPr>
        <a:xfrm>
          <a:off x="463489" y="4175892"/>
          <a:ext cx="842708" cy="842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96281-E47E-4CC4-A966-69866873A70C}">
      <dsp:nvSpPr>
        <dsp:cNvPr id="0" name=""/>
        <dsp:cNvSpPr/>
      </dsp:nvSpPr>
      <dsp:spPr>
        <a:xfrm>
          <a:off x="1769687" y="3831147"/>
          <a:ext cx="3594312" cy="153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58" tIns="162158" rIns="162158" bIns="16215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Samedi 9 octobre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Grand public	</a:t>
          </a:r>
          <a:endParaRPr lang="fr-FR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769687" y="3831147"/>
        <a:ext cx="3594312" cy="1532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BB51C-67AB-43AC-9E0B-3B73CACEF746}">
      <dsp:nvSpPr>
        <dsp:cNvPr id="0" name=""/>
        <dsp:cNvSpPr/>
      </dsp:nvSpPr>
      <dsp:spPr>
        <a:xfrm>
          <a:off x="0" y="3273"/>
          <a:ext cx="5364000" cy="1132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45AF7-D5DA-4628-9E00-C5BBB5B7BE65}">
      <dsp:nvSpPr>
        <dsp:cNvPr id="0" name=""/>
        <dsp:cNvSpPr/>
      </dsp:nvSpPr>
      <dsp:spPr>
        <a:xfrm>
          <a:off x="342490" y="258018"/>
          <a:ext cx="623319" cy="622710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E277F-E097-41D6-A4E8-EFD94932F999}">
      <dsp:nvSpPr>
        <dsp:cNvPr id="0" name=""/>
        <dsp:cNvSpPr/>
      </dsp:nvSpPr>
      <dsp:spPr>
        <a:xfrm>
          <a:off x="1308300" y="3273"/>
          <a:ext cx="3764960" cy="113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2" tIns="119942" rIns="119942" bIns="11994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Groupe dédié (Thomas Pierre-Emile)</a:t>
          </a:r>
          <a:endParaRPr lang="en-US" sz="28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308300" y="3273"/>
        <a:ext cx="3764960" cy="1133307"/>
      </dsp:txXfrm>
    </dsp:sp>
    <dsp:sp modelId="{9CE328A9-916B-40A4-9A17-182F53439631}">
      <dsp:nvSpPr>
        <dsp:cNvPr id="0" name=""/>
        <dsp:cNvSpPr/>
      </dsp:nvSpPr>
      <dsp:spPr>
        <a:xfrm>
          <a:off x="0" y="1411321"/>
          <a:ext cx="5364000" cy="1132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71612-FAAD-415D-8BE8-B1E3F4C69DC0}">
      <dsp:nvSpPr>
        <dsp:cNvPr id="0" name=""/>
        <dsp:cNvSpPr/>
      </dsp:nvSpPr>
      <dsp:spPr>
        <a:xfrm>
          <a:off x="342490" y="1666067"/>
          <a:ext cx="623319" cy="622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15EB0-7BEB-4068-A776-8546E9ED9515}">
      <dsp:nvSpPr>
        <dsp:cNvPr id="0" name=""/>
        <dsp:cNvSpPr/>
      </dsp:nvSpPr>
      <dsp:spPr>
        <a:xfrm>
          <a:off x="1308300" y="1411321"/>
          <a:ext cx="3764960" cy="113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2" tIns="119942" rIns="119942" bIns="11994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Refroidissement.....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308300" y="1411321"/>
        <a:ext cx="3764960" cy="1133307"/>
      </dsp:txXfrm>
    </dsp:sp>
    <dsp:sp modelId="{FBCA2AD2-4153-441A-B621-FB82317E3B99}">
      <dsp:nvSpPr>
        <dsp:cNvPr id="0" name=""/>
        <dsp:cNvSpPr/>
      </dsp:nvSpPr>
      <dsp:spPr>
        <a:xfrm>
          <a:off x="0" y="2819370"/>
          <a:ext cx="5364000" cy="1132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B0B1F-C181-4517-95FE-F83F71631D56}">
      <dsp:nvSpPr>
        <dsp:cNvPr id="0" name=""/>
        <dsp:cNvSpPr/>
      </dsp:nvSpPr>
      <dsp:spPr>
        <a:xfrm>
          <a:off x="342490" y="3074115"/>
          <a:ext cx="623319" cy="622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E4E02-FA95-4A49-9C30-8EB46875F676}">
      <dsp:nvSpPr>
        <dsp:cNvPr id="0" name=""/>
        <dsp:cNvSpPr/>
      </dsp:nvSpPr>
      <dsp:spPr>
        <a:xfrm>
          <a:off x="1308300" y="2819370"/>
          <a:ext cx="3764960" cy="113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2" tIns="119942" rIns="119942" bIns="11994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PSC à venir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(Pascal + Thomas)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308300" y="2819370"/>
        <a:ext cx="3764960" cy="1133307"/>
      </dsp:txXfrm>
    </dsp:sp>
    <dsp:sp modelId="{84B54F3F-5391-4A32-B7D2-7F0E43E7DA8A}">
      <dsp:nvSpPr>
        <dsp:cNvPr id="0" name=""/>
        <dsp:cNvSpPr/>
      </dsp:nvSpPr>
      <dsp:spPr>
        <a:xfrm>
          <a:off x="0" y="4227419"/>
          <a:ext cx="5364000" cy="1132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9FEA3-5157-4E31-A0D2-3B2FC858AF55}">
      <dsp:nvSpPr>
        <dsp:cNvPr id="0" name=""/>
        <dsp:cNvSpPr/>
      </dsp:nvSpPr>
      <dsp:spPr>
        <a:xfrm>
          <a:off x="342490" y="4482164"/>
          <a:ext cx="623319" cy="622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BB527-4C96-4231-A205-31FB56B85984}">
      <dsp:nvSpPr>
        <dsp:cNvPr id="0" name=""/>
        <dsp:cNvSpPr/>
      </dsp:nvSpPr>
      <dsp:spPr>
        <a:xfrm>
          <a:off x="1308300" y="4227419"/>
          <a:ext cx="3764960" cy="113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2" tIns="119942" rIns="119942" bIns="11994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Tente Grand Hall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utura Medium" panose="020B0602020204020303" pitchFamily="34" charset="-79"/>
            <a:ea typeface="+mn-ea"/>
            <a:cs typeface="Futura Medium" panose="020B0602020204020303" pitchFamily="34" charset="-79"/>
          </a:endParaRPr>
        </a:p>
      </dsp:txBody>
      <dsp:txXfrm>
        <a:off x="1308300" y="4227419"/>
        <a:ext cx="3764960" cy="113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2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texte 3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120000" y="0"/>
            <a:ext cx="6786000" cy="685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noProof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195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noProof="0"/>
              <a:t>Nom de la présentation / le xx/xx/xxxx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95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xfrm>
            <a:off x="506506" y="2591331"/>
            <a:ext cx="5733000" cy="1104000"/>
          </a:xfrm>
        </p:spPr>
        <p:txBody>
          <a:bodyPr anchor="b" anchorCtr="0"/>
          <a:lstStyle>
            <a:lvl1pPr>
              <a:defRPr sz="2817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6505" y="3785521"/>
            <a:ext cx="5733000" cy="144000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733"/>
            </a:lvl1pPr>
            <a:lvl2pPr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defRPr sz="1733"/>
            </a:lvl2pPr>
          </a:lstStyle>
          <a:p>
            <a:pPr lvl="0"/>
            <a:r>
              <a:rPr lang="fr-FR" noProof="0"/>
              <a:t>Sous-titre</a:t>
            </a:r>
          </a:p>
          <a:p>
            <a:pPr lvl="1"/>
            <a:r>
              <a:rPr lang="fr-FR" noProof="0"/>
              <a:t>Date</a:t>
            </a:r>
          </a:p>
        </p:txBody>
      </p:sp>
      <p:cxnSp>
        <p:nvCxnSpPr>
          <p:cNvPr id="16" name="Connecteur droit 15"/>
          <p:cNvCxnSpPr/>
          <p:nvPr userDrawn="1"/>
        </p:nvCxnSpPr>
        <p:spPr bwMode="gray">
          <a:xfrm>
            <a:off x="2378714" y="624000"/>
            <a:ext cx="0" cy="81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574000" y="624000"/>
            <a:ext cx="663000" cy="816000"/>
          </a:xfrm>
          <a:solidFill>
            <a:schemeClr val="bg1">
              <a:lumMod val="85000"/>
            </a:schemeClr>
          </a:solidFill>
        </p:spPr>
        <p:txBody>
          <a:bodyPr tIns="360000" anchor="ctr" anchorCtr="0"/>
          <a:lstStyle>
            <a:lvl1pPr algn="ctr">
              <a:defRPr sz="758" b="1" i="0"/>
            </a:lvl1pPr>
          </a:lstStyle>
          <a:p>
            <a:r>
              <a:rPr lang="fr-FR" noProof="0"/>
              <a:t>Logotype</a:t>
            </a:r>
          </a:p>
        </p:txBody>
      </p:sp>
      <p:sp>
        <p:nvSpPr>
          <p:cNvPr id="23" name="Espace réservé pour une image 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34500" y="624000"/>
            <a:ext cx="663000" cy="816000"/>
          </a:xfrm>
          <a:solidFill>
            <a:schemeClr val="bg1">
              <a:lumMod val="85000"/>
            </a:schemeClr>
          </a:solidFill>
        </p:spPr>
        <p:txBody>
          <a:bodyPr tIns="360000" anchor="ctr" anchorCtr="0"/>
          <a:lstStyle>
            <a:lvl1pPr algn="ctr">
              <a:defRPr sz="758" b="1" i="0"/>
            </a:lvl1pPr>
          </a:lstStyle>
          <a:p>
            <a:r>
              <a:rPr lang="fr-FR" noProof="0"/>
              <a:t>Logotype</a:t>
            </a:r>
          </a:p>
        </p:txBody>
      </p:sp>
      <p:sp>
        <p:nvSpPr>
          <p:cNvPr id="24" name="Espace réservé pour une image  7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95000" y="624000"/>
            <a:ext cx="663000" cy="816000"/>
          </a:xfrm>
          <a:solidFill>
            <a:schemeClr val="bg1">
              <a:lumMod val="85000"/>
            </a:schemeClr>
          </a:solidFill>
        </p:spPr>
        <p:txBody>
          <a:bodyPr tIns="360000" anchor="ctr" anchorCtr="0"/>
          <a:lstStyle>
            <a:lvl1pPr algn="ctr">
              <a:defRPr sz="758" b="1" i="0"/>
            </a:lvl1pPr>
          </a:lstStyle>
          <a:p>
            <a:r>
              <a:rPr lang="fr-FR" noProof="0"/>
              <a:t>Logotype</a:t>
            </a:r>
          </a:p>
        </p:txBody>
      </p:sp>
      <p:sp>
        <p:nvSpPr>
          <p:cNvPr id="25" name="Espace réservé pour une image 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855500" y="624000"/>
            <a:ext cx="663000" cy="816000"/>
          </a:xfrm>
          <a:solidFill>
            <a:schemeClr val="bg1">
              <a:lumMod val="85000"/>
            </a:schemeClr>
          </a:solidFill>
        </p:spPr>
        <p:txBody>
          <a:bodyPr tIns="360000" anchor="ctr" anchorCtr="0"/>
          <a:lstStyle>
            <a:lvl1pPr algn="ctr">
              <a:defRPr sz="758" b="1" i="0"/>
            </a:lvl1pPr>
          </a:lstStyle>
          <a:p>
            <a:r>
              <a:rPr lang="fr-FR" noProof="0"/>
              <a:t>Logotype</a:t>
            </a:r>
          </a:p>
        </p:txBody>
      </p:sp>
      <p:sp>
        <p:nvSpPr>
          <p:cNvPr id="26" name="Espace réservé pour une image 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16000" y="624000"/>
            <a:ext cx="663000" cy="816000"/>
          </a:xfrm>
          <a:solidFill>
            <a:schemeClr val="bg1">
              <a:lumMod val="85000"/>
            </a:schemeClr>
          </a:solidFill>
        </p:spPr>
        <p:txBody>
          <a:bodyPr tIns="360000" anchor="ctr" anchorCtr="0"/>
          <a:lstStyle>
            <a:lvl1pPr algn="ctr">
              <a:defRPr sz="758" b="1" i="0"/>
            </a:lvl1pPr>
          </a:lstStyle>
          <a:p>
            <a:r>
              <a:rPr lang="fr-FR" noProof="0"/>
              <a:t>Logotype</a:t>
            </a: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2001" y="624000"/>
            <a:ext cx="1949418" cy="816000"/>
          </a:xfrm>
          <a:prstGeom prst="rect">
            <a:avLst/>
          </a:prstGeom>
        </p:spPr>
      </p:pic>
      <p:sp>
        <p:nvSpPr>
          <p:cNvPr id="20" name="Forme libre : forme 7">
            <a:extLst>
              <a:ext uri="{FF2B5EF4-FFF2-40B4-BE49-F238E27FC236}">
                <a16:creationId xmlns:a16="http://schemas.microsoft.com/office/drawing/2014/main" id="{E7AB1114-A033-46C8-8613-C57679887C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393000" y="3118800"/>
            <a:ext cx="6513000" cy="3739200"/>
          </a:xfrm>
          <a:custGeom>
            <a:avLst/>
            <a:gdLst>
              <a:gd name="connsiteX0" fmla="*/ 4450951 w 6019800"/>
              <a:gd name="connsiteY0" fmla="*/ 0 h 2813050"/>
              <a:gd name="connsiteX1" fmla="*/ 6019800 w 6019800"/>
              <a:gd name="connsiteY1" fmla="*/ 2436703 h 2813050"/>
              <a:gd name="connsiteX2" fmla="*/ 6019800 w 6019800"/>
              <a:gd name="connsiteY2" fmla="*/ 2813050 h 2813050"/>
              <a:gd name="connsiteX3" fmla="*/ 0 w 6019800"/>
              <a:gd name="connsiteY3" fmla="*/ 2813050 h 2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2813050">
                <a:moveTo>
                  <a:pt x="4450951" y="0"/>
                </a:moveTo>
                <a:lnTo>
                  <a:pt x="6019800" y="2436703"/>
                </a:lnTo>
                <a:lnTo>
                  <a:pt x="6019800" y="2813050"/>
                </a:lnTo>
                <a:lnTo>
                  <a:pt x="0" y="2813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080000" anchor="ctr" anchorCtr="0">
            <a:noAutofit/>
          </a:bodyPr>
          <a:lstStyle>
            <a:lvl1pPr algn="ctr">
              <a:lnSpc>
                <a:spcPct val="100000"/>
              </a:lnSpc>
              <a:defRPr sz="867" b="1" i="0" baseline="0"/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</a:t>
            </a:r>
            <a:br>
              <a:rPr lang="fr-FR" noProof="0"/>
            </a:br>
            <a:r>
              <a:rPr lang="fr-FR" noProof="0"/>
              <a:t>droit de la souris / Mettre à l’arrière plan)</a:t>
            </a:r>
          </a:p>
        </p:txBody>
      </p:sp>
      <p:sp>
        <p:nvSpPr>
          <p:cNvPr id="19" name="Forme libre : forme 7">
            <a:extLst>
              <a:ext uri="{FF2B5EF4-FFF2-40B4-BE49-F238E27FC236}">
                <a16:creationId xmlns:a16="http://schemas.microsoft.com/office/drawing/2014/main" id="{1BA8803D-45D5-4119-BD17-48077F67A2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208566" y="1800000"/>
            <a:ext cx="1697435" cy="4560000"/>
          </a:xfrm>
          <a:custGeom>
            <a:avLst/>
            <a:gdLst>
              <a:gd name="connsiteX0" fmla="*/ 1566863 w 1566863"/>
              <a:gd name="connsiteY0" fmla="*/ 0 h 3429000"/>
              <a:gd name="connsiteX1" fmla="*/ 1566863 w 1566863"/>
              <a:gd name="connsiteY1" fmla="*/ 3429000 h 3429000"/>
              <a:gd name="connsiteX2" fmla="*/ 0 w 1566863"/>
              <a:gd name="connsiteY2" fmla="*/ 99240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863" h="3429000">
                <a:moveTo>
                  <a:pt x="1566863" y="0"/>
                </a:moveTo>
                <a:lnTo>
                  <a:pt x="1566863" y="3429000"/>
                </a:lnTo>
                <a:lnTo>
                  <a:pt x="0" y="9924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440000" anchor="ctr" anchorCtr="0">
            <a:noAutofit/>
          </a:bodyPr>
          <a:lstStyle>
            <a:lvl1pPr algn="ctr">
              <a:lnSpc>
                <a:spcPct val="100000"/>
              </a:lnSpc>
              <a:defRPr sz="867" b="1" i="0"/>
            </a:lvl1pPr>
          </a:lstStyle>
          <a:p>
            <a:r>
              <a:rPr lang="fr-FR" noProof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18" name="Forme libre : forme 8">
            <a:extLst>
              <a:ext uri="{FF2B5EF4-FFF2-40B4-BE49-F238E27FC236}">
                <a16:creationId xmlns:a16="http://schemas.microsoft.com/office/drawing/2014/main" id="{46B93177-6D3E-4039-BCC6-8E192166D07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552000" y="0"/>
            <a:ext cx="3354000" cy="3120000"/>
          </a:xfrm>
          <a:custGeom>
            <a:avLst/>
            <a:gdLst>
              <a:gd name="connsiteX0" fmla="*/ 0 w 3098800"/>
              <a:gd name="connsiteY0" fmla="*/ 0 h 2346325"/>
              <a:gd name="connsiteX1" fmla="*/ 3098800 w 3098800"/>
              <a:gd name="connsiteY1" fmla="*/ 0 h 2346325"/>
              <a:gd name="connsiteX2" fmla="*/ 3098800 w 3098800"/>
              <a:gd name="connsiteY2" fmla="*/ 1353318 h 2346325"/>
              <a:gd name="connsiteX3" fmla="*/ 1531284 w 3098800"/>
              <a:gd name="connsiteY3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00" h="2346325">
                <a:moveTo>
                  <a:pt x="0" y="0"/>
                </a:moveTo>
                <a:lnTo>
                  <a:pt x="3098800" y="0"/>
                </a:lnTo>
                <a:lnTo>
                  <a:pt x="3098800" y="1353318"/>
                </a:lnTo>
                <a:lnTo>
                  <a:pt x="1531284" y="2346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360000" anchor="t" anchorCtr="0">
            <a:noAutofit/>
          </a:bodyPr>
          <a:lstStyle>
            <a:lvl1pPr algn="ctr">
              <a:lnSpc>
                <a:spcPct val="100000"/>
              </a:lnSpc>
              <a:defRPr sz="867" b="1" i="0"/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</a:t>
            </a:r>
            <a:br>
              <a:rPr lang="fr-FR" noProof="0"/>
            </a:br>
            <a:r>
              <a:rPr lang="fr-FR" noProof="0"/>
              <a:t>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66488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600"/>
            <a:ext cx="9906000" cy="6859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95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68" y="0"/>
            <a:ext cx="9903065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08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Nom de la présentation / le xx/xx/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7244" y="2568000"/>
            <a:ext cx="5148000" cy="3217333"/>
          </a:xfrm>
        </p:spPr>
        <p:txBody>
          <a:bodyPr/>
          <a:lstStyle>
            <a:lvl1pPr algn="l">
              <a:lnSpc>
                <a:spcPct val="105000"/>
              </a:lnSpc>
              <a:spcAft>
                <a:spcPts val="2817"/>
              </a:spcAft>
              <a:defRPr sz="2492" b="1" i="0">
                <a:solidFill>
                  <a:schemeClr val="bg1"/>
                </a:solidFill>
              </a:defRPr>
            </a:lvl1pPr>
            <a:lvl2pPr algn="just">
              <a:lnSpc>
                <a:spcPct val="130000"/>
              </a:lnSpc>
              <a:defRPr sz="1192" b="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5860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600"/>
            <a:ext cx="9906000" cy="6859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95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68" y="0"/>
            <a:ext cx="9903065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08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Nom de la présentation / le xx/xx/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7244" y="2568000"/>
            <a:ext cx="5148000" cy="3217333"/>
          </a:xfrm>
        </p:spPr>
        <p:txBody>
          <a:bodyPr/>
          <a:lstStyle>
            <a:lvl1pPr algn="l">
              <a:lnSpc>
                <a:spcPct val="105000"/>
              </a:lnSpc>
              <a:spcAft>
                <a:spcPts val="2817"/>
              </a:spcAft>
              <a:defRPr sz="2492" b="1" i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defRPr sz="1192" b="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29898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600"/>
            <a:ext cx="9906000" cy="68592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95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68" y="0"/>
            <a:ext cx="9903065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08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Nom de la présentation / le xx/xx/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7244" y="2568000"/>
            <a:ext cx="5148000" cy="3217333"/>
          </a:xfrm>
        </p:spPr>
        <p:txBody>
          <a:bodyPr/>
          <a:lstStyle>
            <a:lvl1pPr algn="l">
              <a:lnSpc>
                <a:spcPct val="105000"/>
              </a:lnSpc>
              <a:spcAft>
                <a:spcPts val="2817"/>
              </a:spcAft>
              <a:defRPr sz="2492" b="1" i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defRPr sz="1192" b="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1347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600"/>
            <a:ext cx="9906000" cy="6859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95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68" y="0"/>
            <a:ext cx="9903065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/>
          <a:lstStyle>
            <a:lvl1pPr>
              <a:defRPr sz="108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Nom de la présentation / le xx/xx/</a:t>
            </a:r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7244" y="2568000"/>
            <a:ext cx="5148000" cy="3217333"/>
          </a:xfrm>
        </p:spPr>
        <p:txBody>
          <a:bodyPr/>
          <a:lstStyle>
            <a:lvl1pPr algn="l">
              <a:lnSpc>
                <a:spcPct val="105000"/>
              </a:lnSpc>
              <a:spcAft>
                <a:spcPts val="2817"/>
              </a:spcAft>
              <a:defRPr sz="2492" b="1" i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defRPr sz="1192" b="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15398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Nom de la présentation / le xx/xx/xxxx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506999" y="6288000"/>
            <a:ext cx="429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6998" y="1425599"/>
            <a:ext cx="9009000" cy="4704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06506" y="1128000"/>
            <a:ext cx="897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2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708000" y="0"/>
            <a:ext cx="3198000" cy="6859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sz="1083" b="1" i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0706" y="383235"/>
            <a:ext cx="5226000" cy="528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Nom de la présentation / le xx/xx/xxxx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506999" y="6288000"/>
            <a:ext cx="429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6998" y="1425599"/>
            <a:ext cx="5889000" cy="4704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506506" y="1128000"/>
            <a:ext cx="585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92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4F39-6180-B049-A092-7DDF4F61B62C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369F-559A-524F-9AE6-A5D5A6903E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106000" y="0"/>
            <a:ext cx="7800000" cy="686062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170706" y="383235"/>
            <a:ext cx="8346000" cy="5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07706" y="1427320"/>
            <a:ext cx="9009000" cy="47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195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95206" y="6226789"/>
            <a:ext cx="8521500" cy="43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29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noProof="0"/>
              <a:t>Nom de la présentation / le xx/xx/xxxx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06999" y="6288000"/>
            <a:ext cx="429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2058" b="1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1000" y="192000"/>
            <a:ext cx="78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/>
  <p:txStyles>
    <p:titleStyle>
      <a:lvl1pPr algn="l" defTabSz="990570" rtl="0" eaLnBrk="1" latinLnBrk="0" hangingPunct="1">
        <a:lnSpc>
          <a:spcPct val="100000"/>
        </a:lnSpc>
        <a:spcBef>
          <a:spcPct val="0"/>
        </a:spcBef>
        <a:buNone/>
        <a:defRPr sz="2492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9057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3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9905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517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defTabSz="990570" rtl="0" eaLnBrk="1" latinLnBrk="0" hangingPunct="1">
        <a:lnSpc>
          <a:spcPct val="130000"/>
        </a:lnSpc>
        <a:spcBef>
          <a:spcPts val="0"/>
        </a:spcBef>
        <a:buSzPct val="100000"/>
        <a:buFont typeface="Arial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06984" indent="-155995" algn="l" defTabSz="990570" rtl="0" eaLnBrk="1" latinLnBrk="0" hangingPunct="1">
        <a:lnSpc>
          <a:spcPct val="130000"/>
        </a:lnSpc>
        <a:spcBef>
          <a:spcPts val="0"/>
        </a:spcBef>
        <a:buSzPct val="100000"/>
        <a:buFont typeface="Verdana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662980" indent="-155995" algn="l" defTabSz="990570" rtl="0" eaLnBrk="1" latinLnBrk="0" hangingPunct="1">
        <a:lnSpc>
          <a:spcPct val="100000"/>
        </a:lnSpc>
        <a:spcBef>
          <a:spcPts val="0"/>
        </a:spcBef>
        <a:buSzPct val="100000"/>
        <a:buFont typeface="Verdana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AEBC9-FD5B-624A-AD3F-5C3F9BD15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Réunion Communication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626962-347C-8F41-9DE3-A5FD5EB8F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Mercredi 30 juin 2021</a:t>
            </a:r>
          </a:p>
        </p:txBody>
      </p:sp>
      <p:pic>
        <p:nvPicPr>
          <p:cNvPr id="4" name="Image 3" descr="LLR_Logo_rouge.gif">
            <a:extLst>
              <a:ext uri="{FF2B5EF4-FFF2-40B4-BE49-F238E27FC236}">
                <a16:creationId xmlns:a16="http://schemas.microsoft.com/office/drawing/2014/main" id="{6A058B69-BFCB-8F47-905A-425D2F2229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7073" y="186720"/>
            <a:ext cx="1813247" cy="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7232D2-F05B-EA40-8978-E1B4CE035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7" y="254419"/>
            <a:ext cx="758424" cy="7584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FF7BBC-8A9C-EF49-AF77-A30652F9A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41" y="-58018"/>
            <a:ext cx="978670" cy="13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3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529E0-6F1D-994F-A29D-BA41148E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STAND LLR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2E439C-96B2-7442-B411-C1FB54C84B32}"/>
              </a:ext>
            </a:extLst>
          </p:cNvPr>
          <p:cNvSpPr txBox="1"/>
          <p:nvPr/>
        </p:nvSpPr>
        <p:spPr>
          <a:xfrm>
            <a:off x="1134319" y="2048719"/>
            <a:ext cx="7812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Avec Chaire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Emplacement défini « bientôt » (grand Hall de l’ENSTA)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Jeu pour scolaires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Type « escape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game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 équipes s’affrontent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VR (seulement GP)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Covid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dépendant...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Chambre à brouillard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Pas sur...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16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préliminaire visites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11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84DC9E7-B727-42D7-9D37-0886F1E2A2D7}"/>
              </a:ext>
            </a:extLst>
          </p:cNvPr>
          <p:cNvGraphicFramePr>
            <a:graphicFrameLocks noGrp="1"/>
          </p:cNvGraphicFramePr>
          <p:nvPr/>
        </p:nvGraphicFramePr>
        <p:xfrm>
          <a:off x="486124" y="2882940"/>
          <a:ext cx="8814487" cy="27754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6200">
                  <a:extLst>
                    <a:ext uri="{9D8B030D-6E8A-4147-A177-3AD203B41FA5}">
                      <a16:colId xmlns:a16="http://schemas.microsoft.com/office/drawing/2014/main" val="2997130282"/>
                    </a:ext>
                  </a:extLst>
                </a:gridCol>
                <a:gridCol w="6072554">
                  <a:extLst>
                    <a:ext uri="{9D8B030D-6E8A-4147-A177-3AD203B41FA5}">
                      <a16:colId xmlns:a16="http://schemas.microsoft.com/office/drawing/2014/main" val="75106298"/>
                    </a:ext>
                  </a:extLst>
                </a:gridCol>
                <a:gridCol w="1995733">
                  <a:extLst>
                    <a:ext uri="{9D8B030D-6E8A-4147-A177-3AD203B41FA5}">
                      <a16:colId xmlns:a16="http://schemas.microsoft.com/office/drawing/2014/main" val="3414731071"/>
                    </a:ext>
                  </a:extLst>
                </a:gridCol>
              </a:tblGrid>
              <a:tr h="336412"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Visite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Organisateur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161985749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OMEGA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La microélectronique pour la physique des particules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>
                          <a:effectLst/>
                        </a:rPr>
                        <a:t>Anne-Myriam LUBIN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3274361296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 err="1">
                          <a:effectLst/>
                        </a:rPr>
                        <a:t>Mus’X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Les instruments scientifiques anciens au temps d'Ampère et Becquerel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>
                          <a:effectLst/>
                        </a:rPr>
                        <a:t>Olivier Azzola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2917804552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LPICM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Le solaire, une énergie d'aujourd'hui et de demain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Bonnassieux Yvan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2694701798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LLR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Particules </a:t>
                      </a:r>
                      <a:r>
                        <a:rPr lang="fr-FR" sz="1300" dirty="0" err="1">
                          <a:effectLst/>
                        </a:rPr>
                        <a:t>forever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 err="1">
                          <a:effectLst/>
                        </a:rPr>
                        <a:t>Thiebaux</a:t>
                      </a:r>
                      <a:r>
                        <a:rPr lang="fr-FR" sz="1300" dirty="0">
                          <a:effectLst/>
                        </a:rPr>
                        <a:t> Christophe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3174130118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IPVF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Photovoltaïque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>
                          <a:effectLst/>
                        </a:rPr>
                        <a:t>JF Guillemoles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1697534626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LOA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Des lasers qui font bouger des </a:t>
                      </a:r>
                      <a:r>
                        <a:rPr lang="fr-FR" sz="1300" dirty="0" err="1">
                          <a:effectLst/>
                        </a:rPr>
                        <a:t>electrons</a:t>
                      </a:r>
                      <a:r>
                        <a:rPr lang="fr-FR" sz="1300" dirty="0">
                          <a:effectLst/>
                        </a:rPr>
                        <a:t> à la vitesse de la lumière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>
                          <a:effectLst/>
                        </a:rPr>
                        <a:t>HAESSLER, Stefan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2653364474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UME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A la découverte du </a:t>
                      </a:r>
                      <a:r>
                        <a:rPr lang="fr-FR" sz="1300" dirty="0" err="1">
                          <a:effectLst/>
                        </a:rPr>
                        <a:t>micro-monde</a:t>
                      </a:r>
                      <a:r>
                        <a:rPr lang="fr-FR" sz="1300" dirty="0">
                          <a:effectLst/>
                        </a:rPr>
                        <a:t> qui vous entoure...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Bertrand REYNIER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1478801833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b"/>
                      <a:r>
                        <a:rPr lang="fr-FR" sz="1300" dirty="0">
                          <a:effectLst/>
                        </a:rPr>
                        <a:t>LULI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1300">
                          <a:effectLst/>
                        </a:rPr>
                        <a:t>Que faire avec un laser ultra-puissant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17129" marR="17129" marT="11419" marB="1141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1300" dirty="0">
                          <a:effectLst/>
                        </a:rPr>
                        <a:t>Perez Frédéric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b"/>
                </a:tc>
                <a:extLst>
                  <a:ext uri="{0D108BD9-81ED-4DB2-BD59-A6C34878D82A}">
                    <a16:rowId xmlns:a16="http://schemas.microsoft.com/office/drawing/2014/main" val="989041448"/>
                  </a:ext>
                </a:extLst>
              </a:tr>
              <a:tr h="270999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LPP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Plasmas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 err="1">
                          <a:effectLst/>
                        </a:rPr>
                        <a:t>Juresic</a:t>
                      </a:r>
                      <a:r>
                        <a:rPr lang="fr-FR" sz="1300" dirty="0">
                          <a:effectLst/>
                        </a:rPr>
                        <a:t> Tatiana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17129" marR="17129" marT="11419" marB="11419" anchor="ctr"/>
                </a:tc>
                <a:extLst>
                  <a:ext uri="{0D108BD9-81ED-4DB2-BD59-A6C34878D82A}">
                    <a16:rowId xmlns:a16="http://schemas.microsoft.com/office/drawing/2014/main" val="1982266800"/>
                  </a:ext>
                </a:extLst>
              </a:tr>
            </a:tbl>
          </a:graphicData>
        </a:graphic>
      </p:graphicFrame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206E226B-09FD-4440-AF18-402AD4107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999" y="1697224"/>
            <a:ext cx="8129903" cy="1092121"/>
          </a:xfrm>
        </p:spPr>
        <p:txBody>
          <a:bodyPr/>
          <a:lstStyle/>
          <a:p>
            <a:pPr marL="185732" indent="-185732">
              <a:buFont typeface="Wingdings" panose="05000000000000000000" pitchFamily="2" charset="2"/>
              <a:buChar char="è"/>
            </a:pPr>
            <a:r>
              <a:rPr lang="fr-FR" b="1" i="0" dirty="0">
                <a:sym typeface="Wingdings" panose="05000000000000000000" pitchFamily="2" charset="2"/>
              </a:rPr>
              <a:t> Visites le samedi après-midi de 14h à 18h </a:t>
            </a:r>
            <a:r>
              <a:rPr lang="fr-FR" i="0" dirty="0">
                <a:sym typeface="Wingdings" panose="05000000000000000000" pitchFamily="2" charset="2"/>
              </a:rPr>
              <a:t>(3 créneaux de 120min inclus les trajets)</a:t>
            </a:r>
          </a:p>
          <a:p>
            <a:pPr marL="185732" indent="-185732">
              <a:buFont typeface="Wingdings" panose="05000000000000000000" pitchFamily="2" charset="2"/>
              <a:buChar char="è"/>
            </a:pPr>
            <a:r>
              <a:rPr lang="fr-FR" b="1" i="0" dirty="0">
                <a:sym typeface="Wingdings" panose="05000000000000000000" pitchFamily="2" charset="2"/>
              </a:rPr>
              <a:t> RDV à l’ENSTA pour les visites, navette en bus, </a:t>
            </a:r>
            <a:r>
              <a:rPr lang="fr-FR" i="0" dirty="0">
                <a:sym typeface="Wingdings" panose="05000000000000000000" pitchFamily="2" charset="2"/>
              </a:rPr>
              <a:t>avec accompagnateur élève volontaire</a:t>
            </a:r>
          </a:p>
          <a:p>
            <a:pPr marL="185732" indent="-185732">
              <a:buFont typeface="Wingdings" panose="05000000000000000000" pitchFamily="2" charset="2"/>
              <a:buChar char="è"/>
            </a:pPr>
            <a:r>
              <a:rPr lang="fr-FR" b="1" i="0" dirty="0">
                <a:sym typeface="Wingdings" panose="05000000000000000000" pitchFamily="2" charset="2"/>
              </a:rPr>
              <a:t> Sur place avec environ  50-60min</a:t>
            </a:r>
            <a:endParaRPr lang="fr-FR" i="0" dirty="0"/>
          </a:p>
          <a:p>
            <a:r>
              <a:rPr lang="fr-FR" i="0" dirty="0">
                <a:sym typeface="Wingdings" panose="05000000000000000000" pitchFamily="2" charset="2"/>
              </a:rPr>
              <a:t> </a:t>
            </a:r>
            <a:r>
              <a:rPr lang="fr-FR" b="1" i="0" dirty="0">
                <a:sym typeface="Wingdings" panose="05000000000000000000" pitchFamily="2" charset="2"/>
              </a:rPr>
              <a:t>Réservations web complétées (si absents) pour chaque visite</a:t>
            </a:r>
            <a:endParaRPr lang="fr-FR" b="1" i="0" dirty="0"/>
          </a:p>
        </p:txBody>
      </p:sp>
    </p:spTree>
    <p:extLst>
      <p:ext uri="{BB962C8B-B14F-4D97-AF65-F5344CB8AC3E}">
        <p14:creationId xmlns:p14="http://schemas.microsoft.com/office/powerpoint/2010/main" val="385911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529E0-6F1D-994F-A29D-BA41148E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VISITE LLR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2E439C-96B2-7442-B411-C1FB54C84B32}"/>
              </a:ext>
            </a:extLst>
          </p:cNvPr>
          <p:cNvSpPr txBox="1"/>
          <p:nvPr/>
        </p:nvSpPr>
        <p:spPr>
          <a:xfrm>
            <a:off x="1134319" y="2048719"/>
            <a:ext cx="78129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Vraie visite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Circuit de 40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Salle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conf</a:t>
            </a: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Étapes (CMS center, neutrino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shiftr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elec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room etc...)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>
                <a:latin typeface="Futura Medium" panose="020B0602020204020303" pitchFamily="34" charset="-79"/>
                <a:cs typeface="Futura Medium" panose="020B0602020204020303" pitchFamily="34" charset="-79"/>
              </a:rPr>
              <a:t>atelier</a:t>
            </a: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11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préliminaire conférences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13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1A35684-42D2-4701-8B82-66DA68A69486}"/>
              </a:ext>
            </a:extLst>
          </p:cNvPr>
          <p:cNvGraphicFramePr>
            <a:graphicFrameLocks noGrp="1"/>
          </p:cNvGraphicFramePr>
          <p:nvPr/>
        </p:nvGraphicFramePr>
        <p:xfrm>
          <a:off x="1111073" y="2458204"/>
          <a:ext cx="7683854" cy="32252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45584">
                  <a:extLst>
                    <a:ext uri="{9D8B030D-6E8A-4147-A177-3AD203B41FA5}">
                      <a16:colId xmlns:a16="http://schemas.microsoft.com/office/drawing/2014/main" val="75106298"/>
                    </a:ext>
                  </a:extLst>
                </a:gridCol>
                <a:gridCol w="1938270">
                  <a:extLst>
                    <a:ext uri="{9D8B030D-6E8A-4147-A177-3AD203B41FA5}">
                      <a16:colId xmlns:a16="http://schemas.microsoft.com/office/drawing/2014/main" val="3414731071"/>
                    </a:ext>
                  </a:extLst>
                </a:gridCol>
              </a:tblGrid>
              <a:tr h="327068">
                <a:tc>
                  <a:txBody>
                    <a:bodyPr/>
                    <a:lstStyle/>
                    <a:p>
                      <a:r>
                        <a:rPr lang="fr-FR" sz="1300" dirty="0"/>
                        <a:t>Conférence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Conférencier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161985749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Le Soleil : quand il éternue la Terre s'enrhume.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Tahar </a:t>
                      </a:r>
                      <a:r>
                        <a:rPr lang="fr-FR" sz="1300" dirty="0" err="1">
                          <a:effectLst/>
                        </a:rPr>
                        <a:t>Amari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3274361296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Disparition des pollinisateurs : quels sont les causes, espoirs ?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Bertrand REYNIER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2917804552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L'Informatique Affective: où on en est ?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>
                          <a:effectLst/>
                        </a:rPr>
                        <a:t>Biancardi Beatrice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2694701798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le solaire une clef pour la production d'énergie du futur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Yvan Bonnassieux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3174130118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La microélectronique pour la physique des particules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>
                          <a:effectLst/>
                        </a:rPr>
                        <a:t>Christophe de la taille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1697534626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Data &amp; Money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Dali </a:t>
                      </a:r>
                      <a:r>
                        <a:rPr lang="fr-FR" sz="1300" dirty="0" err="1">
                          <a:effectLst/>
                        </a:rPr>
                        <a:t>Karray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1478801833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>
                          <a:effectLst/>
                        </a:rPr>
                        <a:t>Les ordinateurs découvrent-ils des théorèmes ?</a:t>
                      </a:r>
                      <a:endParaRPr lang="fr-FR" sz="1300" b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Javier </a:t>
                      </a:r>
                      <a:r>
                        <a:rPr lang="fr-FR" sz="1300" dirty="0" err="1">
                          <a:effectLst/>
                        </a:rPr>
                        <a:t>Fresan</a:t>
                      </a:r>
                      <a:r>
                        <a:rPr lang="fr-FR" sz="1300" dirty="0">
                          <a:effectLst/>
                        </a:rPr>
                        <a:t> 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989041448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Médecine personnalisée du cancer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 err="1">
                          <a:effectLst/>
                        </a:rPr>
                        <a:t>Gautreau</a:t>
                      </a:r>
                      <a:r>
                        <a:rPr lang="fr-FR" sz="1300" dirty="0">
                          <a:effectLst/>
                        </a:rPr>
                        <a:t> Alexis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1982266800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L'ARN messager : Qu'est ce que c'est et à quoi ça sert?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Marc GRAILLE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1665629129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Changement climatique: y a t il urgence?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Alexis </a:t>
                      </a:r>
                      <a:r>
                        <a:rPr lang="fr-FR" sz="1300" dirty="0" err="1">
                          <a:effectLst/>
                        </a:rPr>
                        <a:t>Tantet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1132586340"/>
                  </a:ext>
                </a:extLst>
              </a:tr>
              <a:tr h="263472"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L'asymétrie matière / antimatière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300" dirty="0">
                          <a:effectLst/>
                        </a:rPr>
                        <a:t>Christophe </a:t>
                      </a:r>
                      <a:r>
                        <a:rPr lang="fr-FR" sz="1300" dirty="0" err="1">
                          <a:effectLst/>
                        </a:rPr>
                        <a:t>Thiebaux</a:t>
                      </a:r>
                      <a:endParaRPr lang="fr-FR" sz="1300" b="0" dirty="0">
                        <a:effectLst/>
                        <a:latin typeface="+mj-lt"/>
                      </a:endParaRPr>
                    </a:p>
                  </a:txBody>
                  <a:tcPr marL="30956" marR="30956" marT="20638" marB="20638" anchor="ctr"/>
                </a:tc>
                <a:extLst>
                  <a:ext uri="{0D108BD9-81ED-4DB2-BD59-A6C34878D82A}">
                    <a16:rowId xmlns:a16="http://schemas.microsoft.com/office/drawing/2014/main" val="1155588938"/>
                  </a:ext>
                </a:extLst>
              </a:tr>
            </a:tbl>
          </a:graphicData>
        </a:graphic>
      </p:graphicFrame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D603172F-EC40-4D55-A5D4-530E51B19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636" y="1634801"/>
            <a:ext cx="6749751" cy="548959"/>
          </a:xfrm>
        </p:spPr>
        <p:txBody>
          <a:bodyPr/>
          <a:lstStyle/>
          <a:p>
            <a:pPr marL="185732" indent="-185732">
              <a:buFont typeface="Wingdings" panose="05000000000000000000" pitchFamily="2" charset="2"/>
              <a:buChar char="è"/>
            </a:pPr>
            <a:r>
              <a:rPr lang="fr-FR" b="1" i="0" dirty="0">
                <a:sym typeface="Wingdings" panose="05000000000000000000" pitchFamily="2" charset="2"/>
              </a:rPr>
              <a:t> Deux amphithéâtres près des stands</a:t>
            </a:r>
          </a:p>
          <a:p>
            <a:pPr marL="185732" indent="-185732">
              <a:buFont typeface="Wingdings" panose="05000000000000000000" pitchFamily="2" charset="2"/>
              <a:buChar char="è"/>
            </a:pPr>
            <a:r>
              <a:rPr lang="fr-FR" b="1" i="0" dirty="0">
                <a:sym typeface="Wingdings" panose="05000000000000000000" pitchFamily="2" charset="2"/>
              </a:rPr>
              <a:t> Présentation en 4/3 (sinon tronquée par le vidéoprojecteur)</a:t>
            </a:r>
          </a:p>
          <a:p>
            <a:r>
              <a:rPr lang="fr-FR" b="1" i="0" dirty="0">
                <a:sym typeface="Wingdings" panose="05000000000000000000" pitchFamily="2" charset="2"/>
              </a:rPr>
              <a:t> Créneaux de 25min de présentation + 15min d’échanges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405870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EE994-A4CA-475A-A4E5-ADD410DB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aussi …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C5975C-99A0-498D-9C83-31400FDE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AA584E-3145-4F35-844C-2B9CB1A8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14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44395E-57A8-4617-B3AB-F883F11F2E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i="0" dirty="0"/>
              <a:t>Deux expositions :</a:t>
            </a:r>
          </a:p>
          <a:p>
            <a:r>
              <a:rPr lang="fr-FR" i="0" dirty="0"/>
              <a:t>L’énergie – E4C</a:t>
            </a:r>
          </a:p>
          <a:p>
            <a:r>
              <a:rPr lang="fr-FR" i="0" dirty="0"/>
              <a:t>Les 50ans de l’IN2P3 (l’Institut des 2 infinis)</a:t>
            </a:r>
          </a:p>
          <a:p>
            <a:endParaRPr lang="fr-FR" i="0" dirty="0"/>
          </a:p>
          <a:p>
            <a:r>
              <a:rPr lang="fr-FR" b="1" i="0" dirty="0"/>
              <a:t>Des ateliers spéciaux :</a:t>
            </a:r>
          </a:p>
          <a:p>
            <a:r>
              <a:rPr lang="fr-FR" dirty="0"/>
              <a:t>Samedi après-midi :</a:t>
            </a:r>
          </a:p>
          <a:p>
            <a:r>
              <a:rPr lang="fr-FR" i="0" dirty="0"/>
              <a:t>Ateliers 7-12 : "Electron-citron" (création d’une pile électrique à l'aide de citrons, de zinc et de cuivre) </a:t>
            </a:r>
          </a:p>
          <a:p>
            <a:r>
              <a:rPr lang="fr-FR" i="0" dirty="0"/>
              <a:t>Atelier unique (3h) : comprendre et créer un hologramme</a:t>
            </a:r>
          </a:p>
          <a:p>
            <a:endParaRPr lang="fr-FR" i="0" dirty="0"/>
          </a:p>
          <a:p>
            <a:r>
              <a:rPr lang="fr-FR" b="1" i="0" dirty="0"/>
              <a:t>Une conférence récurrente </a:t>
            </a:r>
            <a:r>
              <a:rPr lang="fr-FR" i="0" dirty="0"/>
              <a:t>(toutes les heures) </a:t>
            </a:r>
            <a:r>
              <a:rPr lang="fr-FR" b="1" i="0" dirty="0"/>
              <a:t>: </a:t>
            </a:r>
          </a:p>
          <a:p>
            <a:r>
              <a:rPr lang="fr-FR" i="0" dirty="0"/>
              <a:t>A quoi servent les mathématiques ? Par Jean-François Colonna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10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3B27F-F4C3-432C-9879-948DBD7D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Prochaines étapes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CA77AA-F0B5-4CB9-BA0C-9753359D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3EF7B-EB78-45FA-B535-A08206DA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15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85DE05D7-42A8-469E-9392-D0D21EB20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998" y="1801236"/>
            <a:ext cx="9009709" cy="3822000"/>
          </a:xfrm>
        </p:spPr>
        <p:txBody>
          <a:bodyPr/>
          <a:lstStyle/>
          <a:p>
            <a:r>
              <a:rPr lang="fr-FR" b="1" i="0" dirty="0"/>
              <a:t>Pour l’équipe organisatrice : 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Communication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Implantation des stands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Création plateforme d’inscription</a:t>
            </a:r>
          </a:p>
          <a:p>
            <a:pPr marL="185732" indent="-185732">
              <a:buFontTx/>
              <a:buChar char="-"/>
            </a:pPr>
            <a:endParaRPr lang="fr-FR" b="1" i="0" dirty="0">
              <a:sym typeface="Wingdings" panose="05000000000000000000" pitchFamily="2" charset="2"/>
            </a:endParaRPr>
          </a:p>
          <a:p>
            <a:pPr marL="185732" indent="-185732">
              <a:buFontTx/>
              <a:buChar char="-"/>
            </a:pPr>
            <a:endParaRPr lang="fr-FR" b="1" i="0" dirty="0">
              <a:sym typeface="Wingdings" panose="05000000000000000000" pitchFamily="2" charset="2"/>
            </a:endParaRPr>
          </a:p>
          <a:p>
            <a:r>
              <a:rPr lang="fr-FR" b="1" i="0" dirty="0">
                <a:sym typeface="Wingdings" panose="05000000000000000000" pitchFamily="2" charset="2"/>
              </a:rPr>
              <a:t>Pour vous :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Formulaire matériel pour ceux qui ne l’ont pas fait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Titre et phrase de présentation revues avec Sylvain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Validation de l’implantation des stands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Impression de vos affiches (contact Centre </a:t>
            </a:r>
            <a:r>
              <a:rPr lang="fr-FR" i="0" dirty="0" err="1">
                <a:sym typeface="Wingdings" panose="05000000000000000000" pitchFamily="2" charset="2"/>
              </a:rPr>
              <a:t>Polymedia</a:t>
            </a:r>
            <a:r>
              <a:rPr lang="fr-FR" i="0" dirty="0">
                <a:sym typeface="Wingdings" panose="05000000000000000000" pitchFamily="2" charset="2"/>
              </a:rPr>
              <a:t> de l’X possible pendant l’été)</a:t>
            </a:r>
          </a:p>
          <a:p>
            <a:pPr marL="185732" indent="-185732">
              <a:buFontTx/>
              <a:buChar char="-"/>
            </a:pPr>
            <a:r>
              <a:rPr lang="fr-FR" i="0" dirty="0">
                <a:sym typeface="Wingdings" panose="05000000000000000000" pitchFamily="2" charset="2"/>
              </a:rPr>
              <a:t>Réunion pour préparer l’installation 2/3 semaine avant l’évènement  Sur place à l’ENSTA ?</a:t>
            </a:r>
          </a:p>
          <a:p>
            <a:pPr marL="185732" indent="-185732">
              <a:buFontTx/>
              <a:buChar char="-"/>
            </a:pPr>
            <a:endParaRPr lang="fr-FR" i="0" dirty="0">
              <a:sym typeface="Wingdings" panose="05000000000000000000" pitchFamily="2" charset="2"/>
            </a:endParaRPr>
          </a:p>
          <a:p>
            <a:pPr marL="185732" indent="-185732">
              <a:buFontTx/>
              <a:buChar char="-"/>
            </a:pPr>
            <a:endParaRPr lang="fr-FR" i="0" dirty="0">
              <a:sym typeface="Wingdings" panose="05000000000000000000" pitchFamily="2" charset="2"/>
            </a:endParaRPr>
          </a:p>
          <a:p>
            <a:endParaRPr lang="fr-FR" i="0" dirty="0">
              <a:sym typeface="Wingdings" panose="05000000000000000000" pitchFamily="2" charset="2"/>
            </a:endParaRPr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219219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328" y="470925"/>
            <a:ext cx="355956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AABE9E-D647-4341-AD53-3BB9695F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11" y="1012004"/>
            <a:ext cx="277562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Chambre à brouillard LLR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7DEE91B-E638-47D4-A7AD-D391AD4C6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911045"/>
              </p:ext>
            </p:extLst>
          </p:nvPr>
        </p:nvGraphicFramePr>
        <p:xfrm>
          <a:off x="4220367" y="470923"/>
          <a:ext cx="5364000" cy="53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 descr="LLR_Logo_rouge.gif">
            <a:hlinkClick r:id="rId7" action="ppaction://hlinksldjump"/>
            <a:extLst>
              <a:ext uri="{FF2B5EF4-FFF2-40B4-BE49-F238E27FC236}">
                <a16:creationId xmlns:a16="http://schemas.microsoft.com/office/drawing/2014/main" id="{C96692AB-5C25-1D44-B7F8-C75C05A76B7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93425" y="5974014"/>
            <a:ext cx="1813247" cy="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85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3F376-EB90-4747-8FAD-B9650FC8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65125"/>
            <a:ext cx="8543925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Au menu…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FF4C9F3-4700-494C-BB49-0DFCA5558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2045"/>
              </p:ext>
            </p:extLst>
          </p:nvPr>
        </p:nvGraphicFramePr>
        <p:xfrm>
          <a:off x="939000" y="1611868"/>
          <a:ext cx="8028000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80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328" y="470925"/>
            <a:ext cx="355956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AABE9E-D647-4341-AD53-3BB9695F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11" y="1012004"/>
            <a:ext cx="277562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50 </a:t>
            </a:r>
            <a:r>
              <a:rPr lang="en-US" b="1" dirty="0" err="1">
                <a:solidFill>
                  <a:srgbClr val="FFFFFF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ans</a:t>
            </a:r>
            <a:r>
              <a:rPr lang="en-US" b="1" dirty="0">
                <a:solidFill>
                  <a:srgbClr val="FFFFFF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de l’IN2P3</a:t>
            </a:r>
            <a:br>
              <a:rPr lang="en-US" b="1" dirty="0">
                <a:solidFill>
                  <a:srgbClr val="FFFFFF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</a:br>
            <a:endParaRPr lang="en-US" b="1" dirty="0">
              <a:solidFill>
                <a:srgbClr val="FFFFFF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441FDD8A-BF5E-4DC3-B280-0187F249B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082876"/>
              </p:ext>
            </p:extLst>
          </p:nvPr>
        </p:nvGraphicFramePr>
        <p:xfrm>
          <a:off x="4220367" y="470924"/>
          <a:ext cx="5580000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3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328" y="470925"/>
            <a:ext cx="355956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AABE9E-D647-4341-AD53-3BB9695F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11" y="1012004"/>
            <a:ext cx="2187689" cy="40771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Fête de la Science 2021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EFEBB9CE-0C01-4B53-A6C0-2B50DFB38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609856"/>
              </p:ext>
            </p:extLst>
          </p:nvPr>
        </p:nvGraphicFramePr>
        <p:xfrm>
          <a:off x="4220368" y="470923"/>
          <a:ext cx="5364000" cy="53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 16" descr="LLR_Logo_rouge.gif">
            <a:hlinkClick r:id="rId7" action="ppaction://hlinksldjump"/>
            <a:extLst>
              <a:ext uri="{FF2B5EF4-FFF2-40B4-BE49-F238E27FC236}">
                <a16:creationId xmlns:a16="http://schemas.microsoft.com/office/drawing/2014/main" id="{416B30BC-7F91-7242-B33B-2A01DE92634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93425" y="5974014"/>
            <a:ext cx="1813247" cy="8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46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9F0FA04C-676B-418F-850C-7235214B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753" y="642938"/>
            <a:ext cx="6547247" cy="557212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Nom de la présentation / le xx/xx/xxxx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pPr defTabSz="990570"/>
              <a:t>5</a:t>
            </a:fld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Fête de la Science 2021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i="0" dirty="0"/>
              <a:t>Première Fête de la Science IP Paris !</a:t>
            </a:r>
          </a:p>
          <a:p>
            <a:endParaRPr lang="fr-FR" b="1" i="0" dirty="0"/>
          </a:p>
          <a:p>
            <a:r>
              <a:rPr lang="fr-FR" sz="1517" dirty="0"/>
              <a:t>Point au 23/06/2021</a:t>
            </a:r>
          </a:p>
          <a:p>
            <a:endParaRPr lang="fr-FR" dirty="0"/>
          </a:p>
        </p:txBody>
      </p:sp>
      <p:pic>
        <p:nvPicPr>
          <p:cNvPr id="23" name="Espace réservé pour une image  2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Espace réservé pour une image  2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Espace réservé pour une image  24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pic>
        <p:nvPicPr>
          <p:cNvPr id="26" name="Espace réservé pour une image  25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pic>
        <p:nvPicPr>
          <p:cNvPr id="27" name="Espace réservé pour une image  26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354ABA-33A8-46EB-A743-F8E87E0A3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505" y="5501096"/>
            <a:ext cx="551321" cy="49950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47065" y="5353846"/>
            <a:ext cx="1209000" cy="7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7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Fête de la Science 2021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6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06998" y="1801236"/>
            <a:ext cx="5226000" cy="3822000"/>
          </a:xfrm>
        </p:spPr>
        <p:txBody>
          <a:bodyPr/>
          <a:lstStyle/>
          <a:p>
            <a:pPr algn="ctr"/>
            <a:r>
              <a:rPr lang="fr-FR" sz="1517" i="0" dirty="0"/>
              <a:t>Date : </a:t>
            </a:r>
            <a:r>
              <a:rPr lang="fr-FR" sz="1517" b="1" i="0" dirty="0"/>
              <a:t>vendredi 8 et samedi 9 octobre 2021</a:t>
            </a:r>
          </a:p>
          <a:p>
            <a:pPr algn="ctr"/>
            <a:r>
              <a:rPr lang="fr-FR" sz="1517" i="0" dirty="0"/>
              <a:t>Lieu : </a:t>
            </a:r>
            <a:r>
              <a:rPr lang="fr-FR" sz="1517" b="1" i="0" dirty="0"/>
              <a:t>ENSTA Paris</a:t>
            </a:r>
          </a:p>
          <a:p>
            <a:r>
              <a:rPr lang="fr-FR" sz="1517" b="1" i="0" dirty="0"/>
              <a:t>Objectifs : 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fr-FR" i="0" dirty="0"/>
              <a:t>Diffusion des sciences : Transmettre votre passion des sciences pour attiser la curiosité des publics, susciter des vocations, favoriser les questions et les échanges.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fr-FR" i="0" dirty="0"/>
              <a:t>Montrer que la recherche se fait à l’échelle IP Paris, afficher une unité pour ce bel évènement national.</a:t>
            </a:r>
          </a:p>
          <a:p>
            <a:endParaRPr lang="fr-FR" i="0" dirty="0"/>
          </a:p>
          <a:p>
            <a:r>
              <a:rPr lang="fr-FR" sz="1517" b="1" i="0" dirty="0"/>
              <a:t>Au programme : 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fr-FR" i="0" dirty="0"/>
              <a:t>Des stands ludiques d’expérimentation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fr-FR" i="0" dirty="0"/>
              <a:t>Des visites de laboratoires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fr-FR" i="0" dirty="0"/>
              <a:t>Des conférences ludiques et scientifiques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fr-FR" i="0" dirty="0"/>
              <a:t>Des ateliers et des expositions</a:t>
            </a:r>
          </a:p>
          <a:p>
            <a:endParaRPr lang="fr-FR" i="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BBF55B-9283-4DF0-9B33-69367FD75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76" y="642938"/>
            <a:ext cx="3941824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9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Programme</a:t>
            </a:r>
            <a:r>
              <a:rPr lang="fr-FR" dirty="0"/>
              <a:t> préliminaire stands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7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506998" y="1801236"/>
            <a:ext cx="5460115" cy="3822000"/>
          </a:xfrm>
        </p:spPr>
        <p:txBody>
          <a:bodyPr/>
          <a:lstStyle/>
          <a:p>
            <a:r>
              <a:rPr lang="fr-FR" b="1" i="0" dirty="0"/>
              <a:t>Vendredi</a:t>
            </a:r>
            <a:r>
              <a:rPr lang="fr-FR" i="0" dirty="0"/>
              <a:t> : journée dédiée groupes scolaires (collèges et lycées)</a:t>
            </a:r>
          </a:p>
          <a:p>
            <a:pPr marL="185732" indent="-185732">
              <a:buFontTx/>
              <a:buChar char="-"/>
            </a:pPr>
            <a:r>
              <a:rPr lang="fr-FR" i="0" dirty="0"/>
              <a:t>Stands thématiques (les groupes seront assignés aux stands pour 40min)</a:t>
            </a:r>
          </a:p>
          <a:p>
            <a:pPr marL="185732" indent="-185732">
              <a:buFontTx/>
              <a:buChar char="-"/>
            </a:pPr>
            <a:r>
              <a:rPr lang="fr-FR" i="0" dirty="0"/>
              <a:t>Pas de visites de laboratoires ni conférences</a:t>
            </a:r>
          </a:p>
          <a:p>
            <a:endParaRPr lang="fr-FR" i="0" dirty="0"/>
          </a:p>
          <a:p>
            <a:r>
              <a:rPr lang="fr-FR" i="0" dirty="0">
                <a:sym typeface="Wingdings" panose="05000000000000000000" pitchFamily="2" charset="2"/>
              </a:rPr>
              <a:t> </a:t>
            </a:r>
            <a:r>
              <a:rPr lang="fr-FR" i="0" dirty="0"/>
              <a:t>Sandwichs fournis le midi</a:t>
            </a:r>
          </a:p>
          <a:p>
            <a:r>
              <a:rPr lang="fr-FR" i="0" dirty="0">
                <a:sym typeface="Wingdings" panose="05000000000000000000" pitchFamily="2" charset="2"/>
              </a:rPr>
              <a:t> </a:t>
            </a:r>
            <a:r>
              <a:rPr lang="fr-FR" i="0" dirty="0"/>
              <a:t>Reportages live : des équipes com des écoles viendront sur vos stands pour réaliser une petite capsule vidéo de chacun</a:t>
            </a:r>
          </a:p>
          <a:p>
            <a:endParaRPr lang="fr-FR" i="0" dirty="0"/>
          </a:p>
          <a:p>
            <a:endParaRPr lang="fr-FR" i="0" dirty="0"/>
          </a:p>
          <a:p>
            <a:pPr marL="185732" indent="-185732">
              <a:buFont typeface="Wingdings" panose="05000000000000000000" pitchFamily="2" charset="2"/>
              <a:buChar char="è"/>
            </a:pPr>
            <a:r>
              <a:rPr lang="fr-FR" i="0" dirty="0">
                <a:sym typeface="Wingdings" panose="05000000000000000000" pitchFamily="2" charset="2"/>
              </a:rPr>
              <a:t> Question : souhaitez-vous rester sur les stands le midi pour proposer aux personnels des écoles de venir vous y voir ?</a:t>
            </a:r>
          </a:p>
          <a:p>
            <a:pPr marL="185732" indent="-185732">
              <a:buFont typeface="Wingdings" panose="05000000000000000000" pitchFamily="2" charset="2"/>
              <a:buChar char="è"/>
            </a:pPr>
            <a:endParaRPr lang="fr-FR" i="0" dirty="0">
              <a:sym typeface="Wingdings" panose="05000000000000000000" pitchFamily="2" charset="2"/>
            </a:endParaRPr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endParaRPr lang="fr-FR" i="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6235575-323F-4679-88CA-E26C5A23581E}"/>
              </a:ext>
            </a:extLst>
          </p:cNvPr>
          <p:cNvGraphicFramePr>
            <a:graphicFrameLocks noGrp="1"/>
          </p:cNvGraphicFramePr>
          <p:nvPr/>
        </p:nvGraphicFramePr>
        <p:xfrm>
          <a:off x="6123130" y="1802325"/>
          <a:ext cx="3509899" cy="388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5">
                  <a:extLst>
                    <a:ext uri="{9D8B030D-6E8A-4147-A177-3AD203B41FA5}">
                      <a16:colId xmlns:a16="http://schemas.microsoft.com/office/drawing/2014/main" val="1272119772"/>
                    </a:ext>
                  </a:extLst>
                </a:gridCol>
                <a:gridCol w="1716191">
                  <a:extLst>
                    <a:ext uri="{9D8B030D-6E8A-4147-A177-3AD203B41FA5}">
                      <a16:colId xmlns:a16="http://schemas.microsoft.com/office/drawing/2014/main" val="253099756"/>
                    </a:ext>
                  </a:extLst>
                </a:gridCol>
                <a:gridCol w="1014113">
                  <a:extLst>
                    <a:ext uri="{9D8B030D-6E8A-4147-A177-3AD203B41FA5}">
                      <a16:colId xmlns:a16="http://schemas.microsoft.com/office/drawing/2014/main" val="2250728109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heures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Groupes scolaires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Vous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112244934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9h15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Accueil des groupes &amp; consignes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Arrivée sur stand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399919605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9h45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Stand 1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Groupe 1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4234098985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10h30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Stand 2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Groupe 2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38630611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11h15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Stand 3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Groupe 3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2868329662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12h00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Départ des groupes (goodies)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Pause !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748841949"/>
                  </a:ext>
                </a:extLst>
              </a:tr>
              <a:tr h="28190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?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?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?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2242463649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14h00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Accueil des groupes &amp; consignes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Retour sur stand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334149216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14h30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Stand 1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Groupe 1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401989708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15h15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Stand 2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Groupe 2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420014577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16h00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Stand 3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Groupe 3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3243153375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16h45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Départ des groupes (goodies)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Fin de la journée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233537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préliminaire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8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i="0" dirty="0"/>
              <a:t>Samedi</a:t>
            </a:r>
            <a:r>
              <a:rPr lang="fr-FR" i="0" dirty="0"/>
              <a:t> : journée dédiée au grand public (+personnels et leur famille, classes prépa etc.)</a:t>
            </a:r>
          </a:p>
          <a:p>
            <a:pPr marL="185732" indent="-185732">
              <a:buFontTx/>
              <a:buChar char="-"/>
            </a:pPr>
            <a:r>
              <a:rPr lang="fr-FR" i="0" dirty="0"/>
              <a:t>Stands thématiques de 13h30 à 18h</a:t>
            </a:r>
          </a:p>
          <a:p>
            <a:pPr marL="185732" indent="-185732">
              <a:buFontTx/>
              <a:buChar char="-"/>
            </a:pPr>
            <a:r>
              <a:rPr lang="fr-FR" i="0" dirty="0"/>
              <a:t>Visites de laboratoire de 14h à 18h</a:t>
            </a:r>
          </a:p>
          <a:p>
            <a:pPr marL="185732" indent="-185732">
              <a:buFontTx/>
              <a:buChar char="-"/>
            </a:pPr>
            <a:r>
              <a:rPr lang="fr-FR" i="0" dirty="0"/>
              <a:t>Conférences de 14h à 18h30</a:t>
            </a:r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pPr marL="185732" indent="-185732">
              <a:buFontTx/>
              <a:buChar char="-"/>
            </a:pPr>
            <a:endParaRPr lang="fr-FR" i="0" dirty="0"/>
          </a:p>
          <a:p>
            <a:endParaRPr lang="fr-FR" i="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5FDAF5E-9960-4BF0-9D0A-795B3013B662}"/>
              </a:ext>
            </a:extLst>
          </p:cNvPr>
          <p:cNvGraphicFramePr>
            <a:graphicFrameLocks noGrp="1"/>
          </p:cNvGraphicFramePr>
          <p:nvPr/>
        </p:nvGraphicFramePr>
        <p:xfrm>
          <a:off x="1803651" y="3454058"/>
          <a:ext cx="6298699" cy="161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024">
                  <a:extLst>
                    <a:ext uri="{9D8B030D-6E8A-4147-A177-3AD203B41FA5}">
                      <a16:colId xmlns:a16="http://schemas.microsoft.com/office/drawing/2014/main" val="1272119772"/>
                    </a:ext>
                  </a:extLst>
                </a:gridCol>
                <a:gridCol w="1955348">
                  <a:extLst>
                    <a:ext uri="{9D8B030D-6E8A-4147-A177-3AD203B41FA5}">
                      <a16:colId xmlns:a16="http://schemas.microsoft.com/office/drawing/2014/main" val="253099756"/>
                    </a:ext>
                  </a:extLst>
                </a:gridCol>
                <a:gridCol w="2944327">
                  <a:extLst>
                    <a:ext uri="{9D8B030D-6E8A-4147-A177-3AD203B41FA5}">
                      <a16:colId xmlns:a16="http://schemas.microsoft.com/office/drawing/2014/main" val="2250728109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heures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Grand public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Vous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112244934"/>
                  </a:ext>
                </a:extLst>
              </a:tr>
              <a:tr h="28190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13h00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Arrivée sur stand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399919605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13h30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Ouverture des portes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Animation en continu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4234098985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18h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Fin de la journée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Rangement des stands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386306115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18h30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Fermeture des portes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Rangement des stands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3762639383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19h</a:t>
                      </a:r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99060" marR="99060"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Fin de la fête et repos bien mérité !</a:t>
                      </a:r>
                    </a:p>
                  </a:txBody>
                  <a:tcPr marL="99060" marR="99060" marT="49530" marB="49530" anchor="ctr"/>
                </a:tc>
                <a:extLst>
                  <a:ext uri="{0D108BD9-81ED-4DB2-BD59-A6C34878D82A}">
                    <a16:rowId xmlns:a16="http://schemas.microsoft.com/office/drawing/2014/main" val="2868329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04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préliminaire stands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0570"/>
            <a:r>
              <a:rPr lang="fr-FR">
                <a:solidFill>
                  <a:prstClr val="black">
                    <a:alpha val="0"/>
                  </a:prstClr>
                </a:solidFill>
                <a:latin typeface="Verdana"/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  <a:latin typeface="Verdana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/>
            <a:fld id="{733122C9-A0B9-462F-8757-0847AD287B63}" type="slidenum">
              <a:rPr lang="fr-FR">
                <a:solidFill>
                  <a:srgbClr val="E9500E"/>
                </a:solidFill>
                <a:latin typeface="Verdana"/>
              </a:rPr>
              <a:pPr defTabSz="990570"/>
              <a:t>9</a:t>
            </a:fld>
            <a:endParaRPr lang="fr-FR" dirty="0">
              <a:solidFill>
                <a:srgbClr val="E9500E"/>
              </a:solidFill>
              <a:latin typeface="Verdana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D8E8B09-0109-47B1-802E-5F75CD572F87}"/>
              </a:ext>
            </a:extLst>
          </p:cNvPr>
          <p:cNvGraphicFramePr>
            <a:graphicFrameLocks noGrp="1"/>
          </p:cNvGraphicFramePr>
          <p:nvPr/>
        </p:nvGraphicFramePr>
        <p:xfrm>
          <a:off x="435708" y="1712809"/>
          <a:ext cx="9049004" cy="400782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26147">
                  <a:extLst>
                    <a:ext uri="{9D8B030D-6E8A-4147-A177-3AD203B41FA5}">
                      <a16:colId xmlns:a16="http://schemas.microsoft.com/office/drawing/2014/main" val="287915307"/>
                    </a:ext>
                  </a:extLst>
                </a:gridCol>
                <a:gridCol w="5226581">
                  <a:extLst>
                    <a:ext uri="{9D8B030D-6E8A-4147-A177-3AD203B41FA5}">
                      <a16:colId xmlns:a16="http://schemas.microsoft.com/office/drawing/2014/main" val="435276451"/>
                    </a:ext>
                  </a:extLst>
                </a:gridCol>
                <a:gridCol w="2496276">
                  <a:extLst>
                    <a:ext uri="{9D8B030D-6E8A-4147-A177-3AD203B41FA5}">
                      <a16:colId xmlns:a16="http://schemas.microsoft.com/office/drawing/2014/main" val="3494131085"/>
                    </a:ext>
                  </a:extLst>
                </a:gridCol>
              </a:tblGrid>
              <a:tr h="16852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Energie pour le climat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effectLst/>
                        </a:rPr>
                        <a:t>Comprendre l'atmosphère pour le climat, la météorologie et l'énergie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effectLst/>
                        </a:rPr>
                        <a:t>Plougonven </a:t>
                      </a:r>
                      <a:r>
                        <a:rPr lang="fr-FR" sz="900" b="0" dirty="0" err="1">
                          <a:effectLst/>
                        </a:rPr>
                        <a:t>Riwal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199262900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Energie solaire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JF </a:t>
                      </a:r>
                      <a:r>
                        <a:rPr lang="fr-FR" sz="900" dirty="0" err="1">
                          <a:effectLst/>
                        </a:rPr>
                        <a:t>Guillemoles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985569996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/>
                        <a:t>de la betterave au sucre ET batteries et ampoules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Anne-Marie Dujardin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133851525"/>
                  </a:ext>
                </a:extLst>
              </a:tr>
              <a:tr h="16852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La vie au microscope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De l'ADN aux protéines en passant par l'ARN : le code secret de la vie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Marc GRAILLE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77287537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Pluie, goutte et plante : atterrissage explosif !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Valentin LAPLAUD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909691298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Des femmes, des photons, des lasers et des poissons.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Escot Sophie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1406690266"/>
                  </a:ext>
                </a:extLst>
              </a:tr>
              <a:tr h="16852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Vers l’infini et au-delà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Sciences et Défis du Spatial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HUCHER Sophie / Antoine Tavant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653382126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/>
                        <a:t>Le plasma dans tous ses états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Juresic Tatiana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191576482"/>
                  </a:ext>
                </a:extLst>
              </a:tr>
              <a:tr h="3186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Des profondeurs de la terre aux confins du cosmos : la grande aventure des particules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Thiebaux</a:t>
                      </a:r>
                      <a:r>
                        <a:rPr lang="fr-FR" sz="900" dirty="0">
                          <a:effectLst/>
                        </a:rPr>
                        <a:t> Christophe / Emilie Maurice / Sylvaine Peyre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1094596062"/>
                  </a:ext>
                </a:extLst>
              </a:tr>
              <a:tr h="16852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Sur les ondes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Jeux de lumière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Perez Frédéric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3368269006"/>
                  </a:ext>
                </a:extLst>
              </a:tr>
              <a:tr h="3186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/>
                        <a:t>Création d'espaces sonores virtuels. </a:t>
                      </a:r>
                      <a:r>
                        <a:rPr lang="fr-FR" sz="900" dirty="0">
                          <a:effectLst/>
                        </a:rPr>
                        <a:t>De la physique des ondes à la synthèse sonore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Olivier </a:t>
                      </a:r>
                      <a:r>
                        <a:rPr lang="fr-FR" sz="900" dirty="0" err="1">
                          <a:effectLst/>
                        </a:rPr>
                        <a:t>Doaré</a:t>
                      </a:r>
                      <a:r>
                        <a:rPr lang="fr-FR" sz="900" dirty="0">
                          <a:effectLst/>
                        </a:rPr>
                        <a:t> + Matthieu </a:t>
                      </a:r>
                      <a:r>
                        <a:rPr lang="fr-FR" sz="900" dirty="0" err="1">
                          <a:effectLst/>
                        </a:rPr>
                        <a:t>Aussal</a:t>
                      </a:r>
                      <a:r>
                        <a:rPr lang="fr-FR" sz="900" dirty="0">
                          <a:effectLst/>
                        </a:rPr>
                        <a:t> + Benjamin Cotté + David </a:t>
                      </a:r>
                      <a:r>
                        <a:rPr lang="fr-FR" sz="900" dirty="0" err="1">
                          <a:effectLst/>
                        </a:rPr>
                        <a:t>Mascarenhas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1222202265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Invisibles, ces ondes qui nous entourent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Wiart Joe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901817724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Voyage à l'intérieur des systèmes électroniques et radiofréquences du quotidien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Jose Manuel Rubio Hernán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109314179"/>
                  </a:ext>
                </a:extLst>
              </a:tr>
              <a:tr h="16852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Les robots d’aujourd’hui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Autoportrait robotique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PASCAL Caroline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070403693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Voir le monde comme un robot mobile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Chapoutot</a:t>
                      </a:r>
                      <a:r>
                        <a:rPr lang="fr-FR" sz="900" dirty="0">
                          <a:effectLst/>
                        </a:rPr>
                        <a:t> Alexandre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3687577475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Un train pas comme les autres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Jouaber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Badii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621423172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Interaction humain-machine : des émotions au contrôle de la réalité virtuelle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Wen-Jie </a:t>
                      </a:r>
                      <a:r>
                        <a:rPr lang="fr-FR" sz="900" dirty="0" err="1">
                          <a:effectLst/>
                        </a:rPr>
                        <a:t>Tseng</a:t>
                      </a:r>
                      <a:r>
                        <a:rPr lang="fr-FR" sz="900" dirty="0">
                          <a:effectLst/>
                        </a:rPr>
                        <a:t> et </a:t>
                      </a:r>
                      <a:r>
                        <a:rPr lang="fr-FR" sz="900" dirty="0" err="1">
                          <a:effectLst/>
                        </a:rPr>
                        <a:t>Biancardi</a:t>
                      </a:r>
                      <a:r>
                        <a:rPr lang="fr-FR" sz="900" dirty="0">
                          <a:effectLst/>
                        </a:rPr>
                        <a:t> Beatrice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289941441"/>
                  </a:ext>
                </a:extLst>
              </a:tr>
              <a:tr h="16852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Des mathématiques au numérique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Voyage mathématique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Favre Charles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4096432800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Fab-maths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Kortchemski Igor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1046393955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Une maison qui répond aux questions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Etienne </a:t>
                      </a:r>
                      <a:r>
                        <a:rPr lang="fr-FR" sz="900" dirty="0" err="1">
                          <a:effectLst/>
                        </a:rPr>
                        <a:t>Houzé</a:t>
                      </a:r>
                      <a:r>
                        <a:rPr lang="fr-FR" sz="900" dirty="0">
                          <a:effectLst/>
                        </a:rPr>
                        <a:t> &amp; Jean-Louis </a:t>
                      </a:r>
                      <a:r>
                        <a:rPr lang="fr-FR" sz="900" dirty="0" err="1">
                          <a:effectLst/>
                        </a:rPr>
                        <a:t>Dessalles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1502789807"/>
                  </a:ext>
                </a:extLst>
              </a:tr>
              <a:tr h="168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L’informatique débranchée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Magalie Quet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1994925282"/>
                  </a:ext>
                </a:extLst>
              </a:tr>
              <a:tr h="16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Science et société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Art et Science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Granier</a:t>
                      </a:r>
                      <a:r>
                        <a:rPr lang="fr-FR" sz="900" dirty="0">
                          <a:effectLst/>
                        </a:rPr>
                        <a:t> de Cassagnac, Raphael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7" marR="19747" marT="13165" marB="13165" anchor="ctr"/>
                </a:tc>
                <a:extLst>
                  <a:ext uri="{0D108BD9-81ED-4DB2-BD59-A6C34878D82A}">
                    <a16:rowId xmlns:a16="http://schemas.microsoft.com/office/drawing/2014/main" val="311568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06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P Paris">
  <a:themeElements>
    <a:clrScheme name="IP Paris PPT">
      <a:dk1>
        <a:sysClr val="windowText" lastClr="000000"/>
      </a:dk1>
      <a:lt1>
        <a:sysClr val="window" lastClr="FFFFFF"/>
      </a:lt1>
      <a:dk2>
        <a:srgbClr val="E9500E"/>
      </a:dk2>
      <a:lt2>
        <a:srgbClr val="D9D9D9"/>
      </a:lt2>
      <a:accent1>
        <a:srgbClr val="8DBE23"/>
      </a:accent1>
      <a:accent2>
        <a:srgbClr val="32BEF0"/>
      </a:accent2>
      <a:accent3>
        <a:srgbClr val="008BD2"/>
      </a:accent3>
      <a:accent4>
        <a:srgbClr val="E4003B"/>
      </a:accent4>
      <a:accent5>
        <a:srgbClr val="E95013"/>
      </a:accent5>
      <a:accent6>
        <a:srgbClr val="FAB600"/>
      </a:accent6>
      <a:hlink>
        <a:srgbClr val="000000"/>
      </a:hlink>
      <a:folHlink>
        <a:srgbClr val="000000"/>
      </a:folHlink>
    </a:clrScheme>
    <a:fontScheme name="IP Paris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8B9005B-A3FD-634F-BECB-1C0BA57BB94E}" vid="{8F7DDD44-E7A1-FF47-BB83-A27EB0EB3D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1215</Words>
  <Application>Microsoft Macintosh PowerPoint</Application>
  <PresentationFormat>Format A4 (210 x 297 mm)</PresentationFormat>
  <Paragraphs>314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Futura Condensed ExtraBold</vt:lpstr>
      <vt:lpstr>FUTURA MEDIUM</vt:lpstr>
      <vt:lpstr>FUTURA MEDIUM</vt:lpstr>
      <vt:lpstr>Verdana</vt:lpstr>
      <vt:lpstr>Wingdings</vt:lpstr>
      <vt:lpstr>Thème Office</vt:lpstr>
      <vt:lpstr>IP Paris</vt:lpstr>
      <vt:lpstr>Réunion Communication</vt:lpstr>
      <vt:lpstr>Au menu…</vt:lpstr>
      <vt:lpstr>50 ans de l’IN2P3 </vt:lpstr>
      <vt:lpstr>Fête de la Science 2021</vt:lpstr>
      <vt:lpstr>Fête de la Science 2021</vt:lpstr>
      <vt:lpstr>La Fête de la Science 2021</vt:lpstr>
      <vt:lpstr>Programme préliminaire stands</vt:lpstr>
      <vt:lpstr>Programme préliminaire</vt:lpstr>
      <vt:lpstr>Programme préliminaire stands</vt:lpstr>
      <vt:lpstr>STAND LLR</vt:lpstr>
      <vt:lpstr>Programme préliminaire visites</vt:lpstr>
      <vt:lpstr>VISITE LLR</vt:lpstr>
      <vt:lpstr>Programme préliminaire conférences</vt:lpstr>
      <vt:lpstr>Mais aussi …</vt:lpstr>
      <vt:lpstr>Prochaines étapes</vt:lpstr>
      <vt:lpstr>Chambre à brouillard LLR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Communication</dc:title>
  <dc:creator>thiebaux@in2p3.fr</dc:creator>
  <cp:lastModifiedBy>thiebaux@in2p3.fr</cp:lastModifiedBy>
  <cp:revision>21</cp:revision>
  <dcterms:created xsi:type="dcterms:W3CDTF">2021-02-02T11:11:59Z</dcterms:created>
  <dcterms:modified xsi:type="dcterms:W3CDTF">2021-06-30T07:56:35Z</dcterms:modified>
</cp:coreProperties>
</file>